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259" r:id="rId3"/>
    <p:sldId id="310" r:id="rId4"/>
    <p:sldId id="267" r:id="rId5"/>
    <p:sldId id="261" r:id="rId6"/>
    <p:sldId id="271" r:id="rId7"/>
    <p:sldId id="276" r:id="rId8"/>
    <p:sldId id="308" r:id="rId9"/>
    <p:sldId id="316" r:id="rId10"/>
    <p:sldId id="260" r:id="rId11"/>
    <p:sldId id="262" r:id="rId12"/>
    <p:sldId id="264" r:id="rId13"/>
    <p:sldId id="288" r:id="rId14"/>
  </p:sldIdLst>
  <p:sldSz cx="9144000" cy="5143500" type="screen16x9"/>
  <p:notesSz cx="6858000" cy="9144000"/>
  <p:embeddedFontLst>
    <p:embeddedFont>
      <p:font typeface="Red Hat Display"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155525-5A88-429D-A947-BD551D5FBF25}">
  <a:tblStyle styleId="{E6155525-5A88-429D-A947-BD551D5FBF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73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fb8d6ea6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fb8d6ea6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fb8d6ea64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fb8d6ea64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fb8d6ea64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fb8d6ea64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fb8d6ea64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fb8d6ea64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fb8d6ea6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fb8d6ea6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50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fb8d6ea64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fb8d6ea64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fb8d6ea6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fb8d6ea6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fb8d6ea64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fb8d6ea64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fb8d6ea64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fb8d6ea64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fb8d6ea64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fb8d6ea64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064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fb8d6ea64_0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fb8d6ea64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4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249400" y="3417925"/>
            <a:ext cx="4645200" cy="4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 name="Google Shape;10;p2"/>
          <p:cNvSpPr txBox="1">
            <a:spLocks noGrp="1"/>
          </p:cNvSpPr>
          <p:nvPr>
            <p:ph type="ctrTitle"/>
          </p:nvPr>
        </p:nvSpPr>
        <p:spPr>
          <a:xfrm>
            <a:off x="1728150" y="828800"/>
            <a:ext cx="5687700" cy="216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713100" y="2032200"/>
            <a:ext cx="2761500" cy="10791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0" name="Google Shape;100;p20"/>
          <p:cNvSpPr txBox="1">
            <a:spLocks noGrp="1"/>
          </p:cNvSpPr>
          <p:nvPr>
            <p:ph type="subTitle" idx="1"/>
          </p:nvPr>
        </p:nvSpPr>
        <p:spPr>
          <a:xfrm>
            <a:off x="4011863" y="948400"/>
            <a:ext cx="18198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01" name="Google Shape;101;p20"/>
          <p:cNvSpPr txBox="1">
            <a:spLocks noGrp="1"/>
          </p:cNvSpPr>
          <p:nvPr>
            <p:ph type="subTitle" idx="2"/>
          </p:nvPr>
        </p:nvSpPr>
        <p:spPr>
          <a:xfrm>
            <a:off x="4011863" y="1320241"/>
            <a:ext cx="1819800" cy="107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2" name="Google Shape;102;p20"/>
          <p:cNvSpPr txBox="1">
            <a:spLocks noGrp="1"/>
          </p:cNvSpPr>
          <p:nvPr>
            <p:ph type="subTitle" idx="3"/>
          </p:nvPr>
        </p:nvSpPr>
        <p:spPr>
          <a:xfrm>
            <a:off x="6531900" y="948400"/>
            <a:ext cx="18198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03" name="Google Shape;103;p20"/>
          <p:cNvSpPr txBox="1">
            <a:spLocks noGrp="1"/>
          </p:cNvSpPr>
          <p:nvPr>
            <p:ph type="subTitle" idx="4"/>
          </p:nvPr>
        </p:nvSpPr>
        <p:spPr>
          <a:xfrm>
            <a:off x="6531900" y="1320241"/>
            <a:ext cx="1819800" cy="107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4" name="Google Shape;104;p20"/>
          <p:cNvSpPr txBox="1">
            <a:spLocks noGrp="1"/>
          </p:cNvSpPr>
          <p:nvPr>
            <p:ph type="subTitle" idx="5"/>
          </p:nvPr>
        </p:nvSpPr>
        <p:spPr>
          <a:xfrm>
            <a:off x="4011863" y="2831625"/>
            <a:ext cx="18198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05" name="Google Shape;105;p20"/>
          <p:cNvSpPr txBox="1">
            <a:spLocks noGrp="1"/>
          </p:cNvSpPr>
          <p:nvPr>
            <p:ph type="subTitle" idx="6"/>
          </p:nvPr>
        </p:nvSpPr>
        <p:spPr>
          <a:xfrm>
            <a:off x="4011863" y="3203462"/>
            <a:ext cx="1819800" cy="107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 name="Google Shape;106;p20"/>
          <p:cNvSpPr txBox="1">
            <a:spLocks noGrp="1"/>
          </p:cNvSpPr>
          <p:nvPr>
            <p:ph type="subTitle" idx="7"/>
          </p:nvPr>
        </p:nvSpPr>
        <p:spPr>
          <a:xfrm>
            <a:off x="6531900" y="2831625"/>
            <a:ext cx="18198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07" name="Google Shape;107;p20"/>
          <p:cNvSpPr txBox="1">
            <a:spLocks noGrp="1"/>
          </p:cNvSpPr>
          <p:nvPr>
            <p:ph type="subTitle" idx="8"/>
          </p:nvPr>
        </p:nvSpPr>
        <p:spPr>
          <a:xfrm>
            <a:off x="6531900" y="3203462"/>
            <a:ext cx="1819800" cy="107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2_1_2">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1386100" y="3218100"/>
            <a:ext cx="27168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latin typeface="Red Hat Display"/>
                <a:ea typeface="Red Hat Display"/>
                <a:cs typeface="Red Hat Display"/>
                <a:sym typeface="Red Hat Display"/>
              </a:defRPr>
            </a:lvl1pPr>
            <a:lvl2pPr lvl="1" algn="ctr" rtl="0">
              <a:spcBef>
                <a:spcPts val="0"/>
              </a:spcBef>
              <a:spcAft>
                <a:spcPts val="0"/>
              </a:spcAft>
              <a:buNone/>
              <a:defRPr sz="2000">
                <a:latin typeface="Red Hat Display"/>
                <a:ea typeface="Red Hat Display"/>
                <a:cs typeface="Red Hat Display"/>
                <a:sym typeface="Red Hat Display"/>
              </a:defRPr>
            </a:lvl2pPr>
            <a:lvl3pPr lvl="2" algn="ctr" rtl="0">
              <a:spcBef>
                <a:spcPts val="0"/>
              </a:spcBef>
              <a:spcAft>
                <a:spcPts val="0"/>
              </a:spcAft>
              <a:buNone/>
              <a:defRPr sz="2000">
                <a:latin typeface="Red Hat Display"/>
                <a:ea typeface="Red Hat Display"/>
                <a:cs typeface="Red Hat Display"/>
                <a:sym typeface="Red Hat Display"/>
              </a:defRPr>
            </a:lvl3pPr>
            <a:lvl4pPr lvl="3" algn="ctr" rtl="0">
              <a:spcBef>
                <a:spcPts val="0"/>
              </a:spcBef>
              <a:spcAft>
                <a:spcPts val="0"/>
              </a:spcAft>
              <a:buNone/>
              <a:defRPr sz="2000">
                <a:latin typeface="Red Hat Display"/>
                <a:ea typeface="Red Hat Display"/>
                <a:cs typeface="Red Hat Display"/>
                <a:sym typeface="Red Hat Display"/>
              </a:defRPr>
            </a:lvl4pPr>
            <a:lvl5pPr lvl="4" algn="ctr" rtl="0">
              <a:spcBef>
                <a:spcPts val="0"/>
              </a:spcBef>
              <a:spcAft>
                <a:spcPts val="0"/>
              </a:spcAft>
              <a:buNone/>
              <a:defRPr sz="2000">
                <a:latin typeface="Red Hat Display"/>
                <a:ea typeface="Red Hat Display"/>
                <a:cs typeface="Red Hat Display"/>
                <a:sym typeface="Red Hat Display"/>
              </a:defRPr>
            </a:lvl5pPr>
            <a:lvl6pPr lvl="5" algn="ctr" rtl="0">
              <a:spcBef>
                <a:spcPts val="0"/>
              </a:spcBef>
              <a:spcAft>
                <a:spcPts val="0"/>
              </a:spcAft>
              <a:buNone/>
              <a:defRPr sz="2000">
                <a:latin typeface="Red Hat Display"/>
                <a:ea typeface="Red Hat Display"/>
                <a:cs typeface="Red Hat Display"/>
                <a:sym typeface="Red Hat Display"/>
              </a:defRPr>
            </a:lvl6pPr>
            <a:lvl7pPr lvl="6" algn="ctr" rtl="0">
              <a:spcBef>
                <a:spcPts val="0"/>
              </a:spcBef>
              <a:spcAft>
                <a:spcPts val="0"/>
              </a:spcAft>
              <a:buNone/>
              <a:defRPr sz="2000">
                <a:latin typeface="Red Hat Display"/>
                <a:ea typeface="Red Hat Display"/>
                <a:cs typeface="Red Hat Display"/>
                <a:sym typeface="Red Hat Display"/>
              </a:defRPr>
            </a:lvl7pPr>
            <a:lvl8pPr lvl="7" algn="ctr" rtl="0">
              <a:spcBef>
                <a:spcPts val="0"/>
              </a:spcBef>
              <a:spcAft>
                <a:spcPts val="0"/>
              </a:spcAft>
              <a:buNone/>
              <a:defRPr sz="2000">
                <a:latin typeface="Red Hat Display"/>
                <a:ea typeface="Red Hat Display"/>
                <a:cs typeface="Red Hat Display"/>
                <a:sym typeface="Red Hat Display"/>
              </a:defRPr>
            </a:lvl8pPr>
            <a:lvl9pPr lvl="8" algn="ctr"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10" name="Google Shape;110;p21"/>
          <p:cNvSpPr txBox="1">
            <a:spLocks noGrp="1"/>
          </p:cNvSpPr>
          <p:nvPr>
            <p:ph type="subTitle" idx="2"/>
          </p:nvPr>
        </p:nvSpPr>
        <p:spPr>
          <a:xfrm>
            <a:off x="1601500" y="3545525"/>
            <a:ext cx="2286000" cy="7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11" name="Google Shape;111;p21"/>
          <p:cNvSpPr txBox="1">
            <a:spLocks noGrp="1"/>
          </p:cNvSpPr>
          <p:nvPr>
            <p:ph type="subTitle" idx="3"/>
          </p:nvPr>
        </p:nvSpPr>
        <p:spPr>
          <a:xfrm>
            <a:off x="5043475" y="3218100"/>
            <a:ext cx="27156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latin typeface="Red Hat Display"/>
                <a:ea typeface="Red Hat Display"/>
                <a:cs typeface="Red Hat Display"/>
                <a:sym typeface="Red Hat Display"/>
              </a:defRPr>
            </a:lvl1pPr>
            <a:lvl2pPr lvl="1" algn="ctr" rtl="0">
              <a:spcBef>
                <a:spcPts val="0"/>
              </a:spcBef>
              <a:spcAft>
                <a:spcPts val="0"/>
              </a:spcAft>
              <a:buNone/>
              <a:defRPr sz="2000">
                <a:latin typeface="Red Hat Display"/>
                <a:ea typeface="Red Hat Display"/>
                <a:cs typeface="Red Hat Display"/>
                <a:sym typeface="Red Hat Display"/>
              </a:defRPr>
            </a:lvl2pPr>
            <a:lvl3pPr lvl="2" algn="ctr" rtl="0">
              <a:spcBef>
                <a:spcPts val="0"/>
              </a:spcBef>
              <a:spcAft>
                <a:spcPts val="0"/>
              </a:spcAft>
              <a:buNone/>
              <a:defRPr sz="2000">
                <a:latin typeface="Red Hat Display"/>
                <a:ea typeface="Red Hat Display"/>
                <a:cs typeface="Red Hat Display"/>
                <a:sym typeface="Red Hat Display"/>
              </a:defRPr>
            </a:lvl3pPr>
            <a:lvl4pPr lvl="3" algn="ctr" rtl="0">
              <a:spcBef>
                <a:spcPts val="0"/>
              </a:spcBef>
              <a:spcAft>
                <a:spcPts val="0"/>
              </a:spcAft>
              <a:buNone/>
              <a:defRPr sz="2000">
                <a:latin typeface="Red Hat Display"/>
                <a:ea typeface="Red Hat Display"/>
                <a:cs typeface="Red Hat Display"/>
                <a:sym typeface="Red Hat Display"/>
              </a:defRPr>
            </a:lvl4pPr>
            <a:lvl5pPr lvl="4" algn="ctr" rtl="0">
              <a:spcBef>
                <a:spcPts val="0"/>
              </a:spcBef>
              <a:spcAft>
                <a:spcPts val="0"/>
              </a:spcAft>
              <a:buNone/>
              <a:defRPr sz="2000">
                <a:latin typeface="Red Hat Display"/>
                <a:ea typeface="Red Hat Display"/>
                <a:cs typeface="Red Hat Display"/>
                <a:sym typeface="Red Hat Display"/>
              </a:defRPr>
            </a:lvl5pPr>
            <a:lvl6pPr lvl="5" algn="ctr" rtl="0">
              <a:spcBef>
                <a:spcPts val="0"/>
              </a:spcBef>
              <a:spcAft>
                <a:spcPts val="0"/>
              </a:spcAft>
              <a:buNone/>
              <a:defRPr sz="2000">
                <a:latin typeface="Red Hat Display"/>
                <a:ea typeface="Red Hat Display"/>
                <a:cs typeface="Red Hat Display"/>
                <a:sym typeface="Red Hat Display"/>
              </a:defRPr>
            </a:lvl6pPr>
            <a:lvl7pPr lvl="6" algn="ctr" rtl="0">
              <a:spcBef>
                <a:spcPts val="0"/>
              </a:spcBef>
              <a:spcAft>
                <a:spcPts val="0"/>
              </a:spcAft>
              <a:buNone/>
              <a:defRPr sz="2000">
                <a:latin typeface="Red Hat Display"/>
                <a:ea typeface="Red Hat Display"/>
                <a:cs typeface="Red Hat Display"/>
                <a:sym typeface="Red Hat Display"/>
              </a:defRPr>
            </a:lvl7pPr>
            <a:lvl8pPr lvl="7" algn="ctr" rtl="0">
              <a:spcBef>
                <a:spcPts val="0"/>
              </a:spcBef>
              <a:spcAft>
                <a:spcPts val="0"/>
              </a:spcAft>
              <a:buNone/>
              <a:defRPr sz="2000">
                <a:latin typeface="Red Hat Display"/>
                <a:ea typeface="Red Hat Display"/>
                <a:cs typeface="Red Hat Display"/>
                <a:sym typeface="Red Hat Display"/>
              </a:defRPr>
            </a:lvl8pPr>
            <a:lvl9pPr lvl="8" algn="ctr"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12" name="Google Shape;112;p21"/>
          <p:cNvSpPr txBox="1">
            <a:spLocks noGrp="1"/>
          </p:cNvSpPr>
          <p:nvPr>
            <p:ph type="subTitle" idx="4"/>
          </p:nvPr>
        </p:nvSpPr>
        <p:spPr>
          <a:xfrm>
            <a:off x="5258275" y="3545525"/>
            <a:ext cx="2286000" cy="7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13" name="Google Shape;113;p21"/>
          <p:cNvSpPr txBox="1">
            <a:spLocks noGrp="1"/>
          </p:cNvSpPr>
          <p:nvPr>
            <p:ph type="subTitle" idx="5"/>
          </p:nvPr>
        </p:nvSpPr>
        <p:spPr>
          <a:xfrm>
            <a:off x="1386100" y="1656550"/>
            <a:ext cx="27168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latin typeface="Red Hat Display"/>
                <a:ea typeface="Red Hat Display"/>
                <a:cs typeface="Red Hat Display"/>
                <a:sym typeface="Red Hat Display"/>
              </a:defRPr>
            </a:lvl1pPr>
            <a:lvl2pPr lvl="1" algn="ctr" rtl="0">
              <a:spcBef>
                <a:spcPts val="0"/>
              </a:spcBef>
              <a:spcAft>
                <a:spcPts val="0"/>
              </a:spcAft>
              <a:buNone/>
              <a:defRPr sz="2000">
                <a:latin typeface="Red Hat Display"/>
                <a:ea typeface="Red Hat Display"/>
                <a:cs typeface="Red Hat Display"/>
                <a:sym typeface="Red Hat Display"/>
              </a:defRPr>
            </a:lvl2pPr>
            <a:lvl3pPr lvl="2" algn="ctr" rtl="0">
              <a:spcBef>
                <a:spcPts val="0"/>
              </a:spcBef>
              <a:spcAft>
                <a:spcPts val="0"/>
              </a:spcAft>
              <a:buNone/>
              <a:defRPr sz="2000">
                <a:latin typeface="Red Hat Display"/>
                <a:ea typeface="Red Hat Display"/>
                <a:cs typeface="Red Hat Display"/>
                <a:sym typeface="Red Hat Display"/>
              </a:defRPr>
            </a:lvl3pPr>
            <a:lvl4pPr lvl="3" algn="ctr" rtl="0">
              <a:spcBef>
                <a:spcPts val="0"/>
              </a:spcBef>
              <a:spcAft>
                <a:spcPts val="0"/>
              </a:spcAft>
              <a:buNone/>
              <a:defRPr sz="2000">
                <a:latin typeface="Red Hat Display"/>
                <a:ea typeface="Red Hat Display"/>
                <a:cs typeface="Red Hat Display"/>
                <a:sym typeface="Red Hat Display"/>
              </a:defRPr>
            </a:lvl4pPr>
            <a:lvl5pPr lvl="4" algn="ctr" rtl="0">
              <a:spcBef>
                <a:spcPts val="0"/>
              </a:spcBef>
              <a:spcAft>
                <a:spcPts val="0"/>
              </a:spcAft>
              <a:buNone/>
              <a:defRPr sz="2000">
                <a:latin typeface="Red Hat Display"/>
                <a:ea typeface="Red Hat Display"/>
                <a:cs typeface="Red Hat Display"/>
                <a:sym typeface="Red Hat Display"/>
              </a:defRPr>
            </a:lvl5pPr>
            <a:lvl6pPr lvl="5" algn="ctr" rtl="0">
              <a:spcBef>
                <a:spcPts val="0"/>
              </a:spcBef>
              <a:spcAft>
                <a:spcPts val="0"/>
              </a:spcAft>
              <a:buNone/>
              <a:defRPr sz="2000">
                <a:latin typeface="Red Hat Display"/>
                <a:ea typeface="Red Hat Display"/>
                <a:cs typeface="Red Hat Display"/>
                <a:sym typeface="Red Hat Display"/>
              </a:defRPr>
            </a:lvl6pPr>
            <a:lvl7pPr lvl="6" algn="ctr" rtl="0">
              <a:spcBef>
                <a:spcPts val="0"/>
              </a:spcBef>
              <a:spcAft>
                <a:spcPts val="0"/>
              </a:spcAft>
              <a:buNone/>
              <a:defRPr sz="2000">
                <a:latin typeface="Red Hat Display"/>
                <a:ea typeface="Red Hat Display"/>
                <a:cs typeface="Red Hat Display"/>
                <a:sym typeface="Red Hat Display"/>
              </a:defRPr>
            </a:lvl7pPr>
            <a:lvl8pPr lvl="7" algn="ctr" rtl="0">
              <a:spcBef>
                <a:spcPts val="0"/>
              </a:spcBef>
              <a:spcAft>
                <a:spcPts val="0"/>
              </a:spcAft>
              <a:buNone/>
              <a:defRPr sz="2000">
                <a:latin typeface="Red Hat Display"/>
                <a:ea typeface="Red Hat Display"/>
                <a:cs typeface="Red Hat Display"/>
                <a:sym typeface="Red Hat Display"/>
              </a:defRPr>
            </a:lvl8pPr>
            <a:lvl9pPr lvl="8" algn="ctr"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14" name="Google Shape;114;p21"/>
          <p:cNvSpPr txBox="1">
            <a:spLocks noGrp="1"/>
          </p:cNvSpPr>
          <p:nvPr>
            <p:ph type="subTitle" idx="6"/>
          </p:nvPr>
        </p:nvSpPr>
        <p:spPr>
          <a:xfrm>
            <a:off x="1601500" y="1983972"/>
            <a:ext cx="2286000" cy="7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15" name="Google Shape;115;p21"/>
          <p:cNvSpPr txBox="1">
            <a:spLocks noGrp="1"/>
          </p:cNvSpPr>
          <p:nvPr>
            <p:ph type="subTitle" idx="7"/>
          </p:nvPr>
        </p:nvSpPr>
        <p:spPr>
          <a:xfrm>
            <a:off x="5043475" y="1656550"/>
            <a:ext cx="2715600" cy="420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000" b="1">
                <a:latin typeface="Red Hat Display"/>
                <a:ea typeface="Red Hat Display"/>
                <a:cs typeface="Red Hat Display"/>
                <a:sym typeface="Red Hat Display"/>
              </a:defRPr>
            </a:lvl1pPr>
            <a:lvl2pPr lvl="1" algn="ctr" rtl="0">
              <a:spcBef>
                <a:spcPts val="0"/>
              </a:spcBef>
              <a:spcAft>
                <a:spcPts val="0"/>
              </a:spcAft>
              <a:buNone/>
              <a:defRPr sz="2000">
                <a:latin typeface="Red Hat Display"/>
                <a:ea typeface="Red Hat Display"/>
                <a:cs typeface="Red Hat Display"/>
                <a:sym typeface="Red Hat Display"/>
              </a:defRPr>
            </a:lvl2pPr>
            <a:lvl3pPr lvl="2" algn="ctr" rtl="0">
              <a:spcBef>
                <a:spcPts val="0"/>
              </a:spcBef>
              <a:spcAft>
                <a:spcPts val="0"/>
              </a:spcAft>
              <a:buNone/>
              <a:defRPr sz="2000">
                <a:latin typeface="Red Hat Display"/>
                <a:ea typeface="Red Hat Display"/>
                <a:cs typeface="Red Hat Display"/>
                <a:sym typeface="Red Hat Display"/>
              </a:defRPr>
            </a:lvl3pPr>
            <a:lvl4pPr lvl="3" algn="ctr" rtl="0">
              <a:spcBef>
                <a:spcPts val="0"/>
              </a:spcBef>
              <a:spcAft>
                <a:spcPts val="0"/>
              </a:spcAft>
              <a:buNone/>
              <a:defRPr sz="2000">
                <a:latin typeface="Red Hat Display"/>
                <a:ea typeface="Red Hat Display"/>
                <a:cs typeface="Red Hat Display"/>
                <a:sym typeface="Red Hat Display"/>
              </a:defRPr>
            </a:lvl4pPr>
            <a:lvl5pPr lvl="4" algn="ctr" rtl="0">
              <a:spcBef>
                <a:spcPts val="0"/>
              </a:spcBef>
              <a:spcAft>
                <a:spcPts val="0"/>
              </a:spcAft>
              <a:buNone/>
              <a:defRPr sz="2000">
                <a:latin typeface="Red Hat Display"/>
                <a:ea typeface="Red Hat Display"/>
                <a:cs typeface="Red Hat Display"/>
                <a:sym typeface="Red Hat Display"/>
              </a:defRPr>
            </a:lvl5pPr>
            <a:lvl6pPr lvl="5" algn="ctr" rtl="0">
              <a:spcBef>
                <a:spcPts val="0"/>
              </a:spcBef>
              <a:spcAft>
                <a:spcPts val="0"/>
              </a:spcAft>
              <a:buNone/>
              <a:defRPr sz="2000">
                <a:latin typeface="Red Hat Display"/>
                <a:ea typeface="Red Hat Display"/>
                <a:cs typeface="Red Hat Display"/>
                <a:sym typeface="Red Hat Display"/>
              </a:defRPr>
            </a:lvl6pPr>
            <a:lvl7pPr lvl="6" algn="ctr" rtl="0">
              <a:spcBef>
                <a:spcPts val="0"/>
              </a:spcBef>
              <a:spcAft>
                <a:spcPts val="0"/>
              </a:spcAft>
              <a:buNone/>
              <a:defRPr sz="2000">
                <a:latin typeface="Red Hat Display"/>
                <a:ea typeface="Red Hat Display"/>
                <a:cs typeface="Red Hat Display"/>
                <a:sym typeface="Red Hat Display"/>
              </a:defRPr>
            </a:lvl7pPr>
            <a:lvl8pPr lvl="7" algn="ctr" rtl="0">
              <a:spcBef>
                <a:spcPts val="0"/>
              </a:spcBef>
              <a:spcAft>
                <a:spcPts val="0"/>
              </a:spcAft>
              <a:buNone/>
              <a:defRPr sz="2000">
                <a:latin typeface="Red Hat Display"/>
                <a:ea typeface="Red Hat Display"/>
                <a:cs typeface="Red Hat Display"/>
                <a:sym typeface="Red Hat Display"/>
              </a:defRPr>
            </a:lvl8pPr>
            <a:lvl9pPr lvl="8" algn="ctr"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116" name="Google Shape;116;p21"/>
          <p:cNvSpPr txBox="1">
            <a:spLocks noGrp="1"/>
          </p:cNvSpPr>
          <p:nvPr>
            <p:ph type="subTitle" idx="8"/>
          </p:nvPr>
        </p:nvSpPr>
        <p:spPr>
          <a:xfrm>
            <a:off x="5258275" y="1983972"/>
            <a:ext cx="2286000" cy="77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17" name="Google Shape;117;p21"/>
          <p:cNvSpPr txBox="1">
            <a:spLocks noGrp="1"/>
          </p:cNvSpPr>
          <p:nvPr>
            <p:ph type="title"/>
          </p:nvPr>
        </p:nvSpPr>
        <p:spPr>
          <a:xfrm>
            <a:off x="713100" y="628525"/>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22"/>
        <p:cNvGrpSpPr/>
        <p:nvPr/>
      </p:nvGrpSpPr>
      <p:grpSpPr>
        <a:xfrm>
          <a:off x="0" y="0"/>
          <a:ext cx="0" cy="0"/>
          <a:chOff x="0" y="0"/>
          <a:chExt cx="0" cy="0"/>
        </a:xfrm>
      </p:grpSpPr>
      <p:pic>
        <p:nvPicPr>
          <p:cNvPr id="123" name="Google Shape;123;p23"/>
          <p:cNvPicPr preferRelativeResize="0"/>
          <p:nvPr/>
        </p:nvPicPr>
        <p:blipFill>
          <a:blip r:embed="rId2">
            <a:alphaModFix/>
          </a:blip>
          <a:stretch>
            <a:fillRect/>
          </a:stretch>
        </p:blipFill>
        <p:spPr>
          <a:xfrm rot="-1800000">
            <a:off x="1975586" y="-190500"/>
            <a:ext cx="5460929" cy="5143500"/>
          </a:xfrm>
          <a:prstGeom prst="rect">
            <a:avLst/>
          </a:prstGeom>
          <a:noFill/>
          <a:ln>
            <a:noFill/>
          </a:ln>
        </p:spPr>
      </p:pic>
      <p:sp>
        <p:nvSpPr>
          <p:cNvPr id="124" name="Google Shape;124;p23"/>
          <p:cNvSpPr txBox="1">
            <a:spLocks noGrp="1"/>
          </p:cNvSpPr>
          <p:nvPr>
            <p:ph type="title"/>
          </p:nvPr>
        </p:nvSpPr>
        <p:spPr>
          <a:xfrm>
            <a:off x="2903250" y="1363150"/>
            <a:ext cx="33375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125" name="Google Shape;125;p23"/>
          <p:cNvSpPr txBox="1">
            <a:spLocks noGrp="1"/>
          </p:cNvSpPr>
          <p:nvPr>
            <p:ph type="subTitle" idx="1"/>
          </p:nvPr>
        </p:nvSpPr>
        <p:spPr>
          <a:xfrm>
            <a:off x="2903250" y="2530789"/>
            <a:ext cx="3337500" cy="121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 you">
  <p:cSld name="CUSTOM_3">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9"/>
          <p:cNvSpPr txBox="1"/>
          <p:nvPr/>
        </p:nvSpPr>
        <p:spPr>
          <a:xfrm>
            <a:off x="5836100" y="2963000"/>
            <a:ext cx="2587500" cy="1157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Red Hat Display"/>
                <a:ea typeface="Red Hat Display"/>
                <a:cs typeface="Red Hat Display"/>
                <a:sym typeface="Red Hat Display"/>
              </a:rPr>
              <a:t>CREDITS: This presentation template was created by </a:t>
            </a:r>
            <a:r>
              <a:rPr lang="en" sz="1200">
                <a:solidFill>
                  <a:schemeClr val="dk1"/>
                </a:solidFill>
                <a:uFill>
                  <a:noFill/>
                </a:uFill>
                <a:latin typeface="Red Hat Display"/>
                <a:ea typeface="Red Hat Display"/>
                <a:cs typeface="Red Hat Display"/>
                <a:sym typeface="Red Hat Display"/>
                <a:hlinkClick r:id="rId3"/>
              </a:rPr>
              <a:t>Slidesgo</a:t>
            </a:r>
            <a:r>
              <a:rPr lang="en" sz="1200">
                <a:solidFill>
                  <a:schemeClr val="dk1"/>
                </a:solidFill>
                <a:latin typeface="Red Hat Display"/>
                <a:ea typeface="Red Hat Display"/>
                <a:cs typeface="Red Hat Display"/>
                <a:sym typeface="Red Hat Display"/>
              </a:rPr>
              <a:t>, including icons by </a:t>
            </a:r>
            <a:r>
              <a:rPr lang="en" sz="1200">
                <a:solidFill>
                  <a:schemeClr val="dk1"/>
                </a:solidFill>
                <a:uFill>
                  <a:noFill/>
                </a:uFill>
                <a:latin typeface="Red Hat Display"/>
                <a:ea typeface="Red Hat Display"/>
                <a:cs typeface="Red Hat Display"/>
                <a:sym typeface="Red Hat Display"/>
                <a:hlinkClick r:id="rId4"/>
              </a:rPr>
              <a:t>Flaticon</a:t>
            </a:r>
            <a:r>
              <a:rPr lang="en" sz="1200">
                <a:solidFill>
                  <a:schemeClr val="dk1"/>
                </a:solidFill>
                <a:latin typeface="Red Hat Display"/>
                <a:ea typeface="Red Hat Display"/>
                <a:cs typeface="Red Hat Display"/>
                <a:sym typeface="Red Hat Display"/>
              </a:rPr>
              <a:t>, and infographics &amp; images by </a:t>
            </a:r>
            <a:r>
              <a:rPr lang="en" sz="1200">
                <a:solidFill>
                  <a:schemeClr val="dk1"/>
                </a:solidFill>
                <a:uFill>
                  <a:noFill/>
                </a:uFill>
                <a:latin typeface="Red Hat Display"/>
                <a:ea typeface="Red Hat Display"/>
                <a:cs typeface="Red Hat Display"/>
                <a:sym typeface="Red Hat Display"/>
                <a:hlinkClick r:id="rId5"/>
              </a:rPr>
              <a:t>Freepik</a:t>
            </a:r>
            <a:r>
              <a:rPr lang="en" sz="1200">
                <a:solidFill>
                  <a:schemeClr val="dk1"/>
                </a:solidFill>
                <a:latin typeface="Red Hat Display"/>
                <a:ea typeface="Red Hat Display"/>
                <a:cs typeface="Red Hat Display"/>
                <a:sym typeface="Red Hat Display"/>
              </a:rPr>
              <a:t> and illustrations by </a:t>
            </a:r>
            <a:r>
              <a:rPr lang="en" sz="1200">
                <a:solidFill>
                  <a:schemeClr val="dk1"/>
                </a:solidFill>
                <a:uFill>
                  <a:noFill/>
                </a:uFill>
                <a:latin typeface="Red Hat Display"/>
                <a:ea typeface="Red Hat Display"/>
                <a:cs typeface="Red Hat Display"/>
                <a:sym typeface="Red Hat Display"/>
                <a:hlinkClick r:id="rId6"/>
              </a:rPr>
              <a:t>Stories</a:t>
            </a:r>
            <a:r>
              <a:rPr lang="en" sz="1200">
                <a:solidFill>
                  <a:schemeClr val="dk1"/>
                </a:solidFill>
                <a:latin typeface="Red Hat Display"/>
                <a:ea typeface="Red Hat Display"/>
                <a:cs typeface="Red Hat Display"/>
                <a:sym typeface="Red Hat Display"/>
              </a:rPr>
              <a:t>. </a:t>
            </a:r>
            <a:endParaRPr sz="1200">
              <a:solidFill>
                <a:schemeClr val="dk1"/>
              </a:solidFill>
              <a:latin typeface="Red Hat Display"/>
              <a:ea typeface="Red Hat Display"/>
              <a:cs typeface="Red Hat Display"/>
              <a:sym typeface="Red Hat Display"/>
            </a:endParaRPr>
          </a:p>
        </p:txBody>
      </p:sp>
      <p:sp>
        <p:nvSpPr>
          <p:cNvPr id="146" name="Google Shape;146;p29"/>
          <p:cNvSpPr txBox="1">
            <a:spLocks noGrp="1"/>
          </p:cNvSpPr>
          <p:nvPr>
            <p:ph type="title"/>
          </p:nvPr>
        </p:nvSpPr>
        <p:spPr>
          <a:xfrm>
            <a:off x="1543300" y="1931125"/>
            <a:ext cx="3218700" cy="1106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6000">
                <a:solidFill>
                  <a:schemeClr val="lt1"/>
                </a:solidFill>
              </a:defRPr>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3954750" y="988900"/>
            <a:ext cx="12345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r>
              <a:t>xx%</a:t>
            </a:r>
          </a:p>
        </p:txBody>
      </p:sp>
      <p:sp>
        <p:nvSpPr>
          <p:cNvPr id="13" name="Google Shape;13;p3"/>
          <p:cNvSpPr txBox="1">
            <a:spLocks noGrp="1"/>
          </p:cNvSpPr>
          <p:nvPr>
            <p:ph type="subTitle" idx="1"/>
          </p:nvPr>
        </p:nvSpPr>
        <p:spPr>
          <a:xfrm>
            <a:off x="3168450" y="3111825"/>
            <a:ext cx="2807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b="1">
                <a:solidFill>
                  <a:schemeClr val="lt1"/>
                </a:solidFill>
              </a:defRPr>
            </a:lvl2pPr>
            <a:lvl3pPr lvl="2" algn="ctr" rtl="0">
              <a:spcBef>
                <a:spcPts val="0"/>
              </a:spcBef>
              <a:spcAft>
                <a:spcPts val="0"/>
              </a:spcAft>
              <a:buNone/>
              <a:defRPr sz="1600" b="1">
                <a:solidFill>
                  <a:schemeClr val="lt1"/>
                </a:solidFill>
              </a:defRPr>
            </a:lvl3pPr>
            <a:lvl4pPr lvl="3" algn="ctr" rtl="0">
              <a:spcBef>
                <a:spcPts val="0"/>
              </a:spcBef>
              <a:spcAft>
                <a:spcPts val="0"/>
              </a:spcAft>
              <a:buNone/>
              <a:defRPr sz="1600" b="1">
                <a:solidFill>
                  <a:schemeClr val="lt1"/>
                </a:solidFill>
              </a:defRPr>
            </a:lvl4pPr>
            <a:lvl5pPr lvl="4" algn="ctr" rtl="0">
              <a:spcBef>
                <a:spcPts val="0"/>
              </a:spcBef>
              <a:spcAft>
                <a:spcPts val="0"/>
              </a:spcAft>
              <a:buNone/>
              <a:defRPr sz="1600" b="1">
                <a:solidFill>
                  <a:schemeClr val="lt1"/>
                </a:solidFill>
              </a:defRPr>
            </a:lvl5pPr>
            <a:lvl6pPr lvl="5" algn="ctr" rtl="0">
              <a:spcBef>
                <a:spcPts val="0"/>
              </a:spcBef>
              <a:spcAft>
                <a:spcPts val="0"/>
              </a:spcAft>
              <a:buNone/>
              <a:defRPr sz="1600" b="1">
                <a:solidFill>
                  <a:schemeClr val="lt1"/>
                </a:solidFill>
              </a:defRPr>
            </a:lvl6pPr>
            <a:lvl7pPr lvl="6" algn="ctr" rtl="0">
              <a:spcBef>
                <a:spcPts val="0"/>
              </a:spcBef>
              <a:spcAft>
                <a:spcPts val="0"/>
              </a:spcAft>
              <a:buNone/>
              <a:defRPr sz="1600" b="1">
                <a:solidFill>
                  <a:schemeClr val="lt1"/>
                </a:solidFill>
              </a:defRPr>
            </a:lvl7pPr>
            <a:lvl8pPr lvl="7" algn="ctr" rtl="0">
              <a:spcBef>
                <a:spcPts val="0"/>
              </a:spcBef>
              <a:spcAft>
                <a:spcPts val="0"/>
              </a:spcAft>
              <a:buNone/>
              <a:defRPr sz="1600" b="1">
                <a:solidFill>
                  <a:schemeClr val="lt1"/>
                </a:solidFill>
              </a:defRPr>
            </a:lvl8pPr>
            <a:lvl9pPr lvl="8" algn="ctr" rtl="0">
              <a:spcBef>
                <a:spcPts val="0"/>
              </a:spcBef>
              <a:spcAft>
                <a:spcPts val="0"/>
              </a:spcAft>
              <a:buNone/>
              <a:defRPr sz="1600" b="1">
                <a:solidFill>
                  <a:schemeClr val="lt1"/>
                </a:solidFill>
              </a:defRPr>
            </a:lvl9pPr>
          </a:lstStyle>
          <a:p>
            <a:endParaRPr/>
          </a:p>
        </p:txBody>
      </p:sp>
      <p:sp>
        <p:nvSpPr>
          <p:cNvPr id="14" name="Google Shape;14;p3"/>
          <p:cNvSpPr txBox="1">
            <a:spLocks noGrp="1"/>
          </p:cNvSpPr>
          <p:nvPr>
            <p:ph type="title" idx="2"/>
          </p:nvPr>
        </p:nvSpPr>
        <p:spPr>
          <a:xfrm>
            <a:off x="2212800" y="1656400"/>
            <a:ext cx="4718400" cy="141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000" b="1">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100" y="445025"/>
            <a:ext cx="3028200" cy="90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75600" y="2445841"/>
            <a:ext cx="6592800" cy="21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Karla"/>
              <a:buChar char="●"/>
              <a:defRPr/>
            </a:lvl1pPr>
            <a:lvl2pPr marL="914400" lvl="1" indent="-317500" rtl="0">
              <a:spcBef>
                <a:spcPts val="1600"/>
              </a:spcBef>
              <a:spcAft>
                <a:spcPts val="0"/>
              </a:spcAft>
              <a:buClr>
                <a:schemeClr val="lt1"/>
              </a:buClr>
              <a:buSzPts val="1400"/>
              <a:buFont typeface="Karla"/>
              <a:buChar char="○"/>
              <a:defRPr/>
            </a:lvl2pPr>
            <a:lvl3pPr marL="1371600" lvl="2" indent="-317500" rtl="0">
              <a:spcBef>
                <a:spcPts val="0"/>
              </a:spcBef>
              <a:spcAft>
                <a:spcPts val="0"/>
              </a:spcAft>
              <a:buClr>
                <a:schemeClr val="lt1"/>
              </a:buClr>
              <a:buSzPts val="1400"/>
              <a:buFont typeface="Karla"/>
              <a:buChar char="■"/>
              <a:defRPr/>
            </a:lvl3pPr>
            <a:lvl4pPr marL="1828800" lvl="3" indent="-317500" rtl="0">
              <a:spcBef>
                <a:spcPts val="0"/>
              </a:spcBef>
              <a:spcAft>
                <a:spcPts val="0"/>
              </a:spcAft>
              <a:buClr>
                <a:schemeClr val="lt1"/>
              </a:buClr>
              <a:buSzPts val="1400"/>
              <a:buFont typeface="Karla"/>
              <a:buChar char="●"/>
              <a:defRPr/>
            </a:lvl4pPr>
            <a:lvl5pPr marL="2286000" lvl="4" indent="-317500" rtl="0">
              <a:spcBef>
                <a:spcPts val="0"/>
              </a:spcBef>
              <a:spcAft>
                <a:spcPts val="0"/>
              </a:spcAft>
              <a:buClr>
                <a:schemeClr val="lt1"/>
              </a:buClr>
              <a:buSzPts val="1400"/>
              <a:buFont typeface="Karla"/>
              <a:buChar char="○"/>
              <a:defRPr/>
            </a:lvl5pPr>
            <a:lvl6pPr marL="2743200" lvl="5" indent="-317500" rtl="0">
              <a:spcBef>
                <a:spcPts val="0"/>
              </a:spcBef>
              <a:spcAft>
                <a:spcPts val="0"/>
              </a:spcAft>
              <a:buClr>
                <a:schemeClr val="lt1"/>
              </a:buClr>
              <a:buSzPts val="1400"/>
              <a:buFont typeface="Karla"/>
              <a:buChar char="■"/>
              <a:defRPr/>
            </a:lvl6pPr>
            <a:lvl7pPr marL="3200400" lvl="6" indent="-317500" rtl="0">
              <a:spcBef>
                <a:spcPts val="0"/>
              </a:spcBef>
              <a:spcAft>
                <a:spcPts val="0"/>
              </a:spcAft>
              <a:buClr>
                <a:schemeClr val="lt1"/>
              </a:buClr>
              <a:buSzPts val="1400"/>
              <a:buFont typeface="Karla"/>
              <a:buChar char="●"/>
              <a:defRPr/>
            </a:lvl7pPr>
            <a:lvl8pPr marL="3657600" lvl="7" indent="-317500" rtl="0">
              <a:spcBef>
                <a:spcPts val="0"/>
              </a:spcBef>
              <a:spcAft>
                <a:spcPts val="0"/>
              </a:spcAft>
              <a:buClr>
                <a:schemeClr val="lt1"/>
              </a:buClr>
              <a:buSzPts val="1400"/>
              <a:buFont typeface="Karla"/>
              <a:buChar char="○"/>
              <a:defRPr/>
            </a:lvl8pPr>
            <a:lvl9pPr marL="4114800" lvl="8" indent="-317500" rtl="0">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45900" y="1621350"/>
            <a:ext cx="2623200" cy="850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33" name="Google Shape;33;p8"/>
          <p:cNvSpPr txBox="1">
            <a:spLocks noGrp="1"/>
          </p:cNvSpPr>
          <p:nvPr>
            <p:ph type="subTitle" idx="1"/>
          </p:nvPr>
        </p:nvSpPr>
        <p:spPr>
          <a:xfrm>
            <a:off x="1245900" y="2342550"/>
            <a:ext cx="2623200" cy="11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657100" y="1199100"/>
            <a:ext cx="4014300" cy="1984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36" name="Google Shape;36;p9"/>
          <p:cNvSpPr txBox="1">
            <a:spLocks noGrp="1"/>
          </p:cNvSpPr>
          <p:nvPr>
            <p:ph type="subTitle" idx="1"/>
          </p:nvPr>
        </p:nvSpPr>
        <p:spPr>
          <a:xfrm>
            <a:off x="4657050" y="3180025"/>
            <a:ext cx="34290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3233300" y="3174900"/>
            <a:ext cx="26793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b="1"/>
            </a:lvl1pPr>
            <a:lvl2pPr lvl="1" algn="ctr" rtl="0">
              <a:spcBef>
                <a:spcPts val="0"/>
              </a:spcBef>
              <a:spcAft>
                <a:spcPts val="0"/>
              </a:spcAft>
              <a:buNone/>
              <a:defRPr sz="2000" b="1"/>
            </a:lvl2pPr>
            <a:lvl3pPr lvl="2" algn="ctr" rtl="0">
              <a:spcBef>
                <a:spcPts val="0"/>
              </a:spcBef>
              <a:spcAft>
                <a:spcPts val="0"/>
              </a:spcAft>
              <a:buNone/>
              <a:defRPr sz="2000" b="1"/>
            </a:lvl3pPr>
            <a:lvl4pPr lvl="3" algn="ctr" rtl="0">
              <a:spcBef>
                <a:spcPts val="0"/>
              </a:spcBef>
              <a:spcAft>
                <a:spcPts val="0"/>
              </a:spcAft>
              <a:buNone/>
              <a:defRPr sz="2000" b="1"/>
            </a:lvl4pPr>
            <a:lvl5pPr lvl="4" algn="ctr" rtl="0">
              <a:spcBef>
                <a:spcPts val="0"/>
              </a:spcBef>
              <a:spcAft>
                <a:spcPts val="0"/>
              </a:spcAft>
              <a:buNone/>
              <a:defRPr sz="2000" b="1"/>
            </a:lvl5pPr>
            <a:lvl6pPr lvl="5" algn="ctr" rtl="0">
              <a:spcBef>
                <a:spcPts val="0"/>
              </a:spcBef>
              <a:spcAft>
                <a:spcPts val="0"/>
              </a:spcAft>
              <a:buNone/>
              <a:defRPr sz="2000" b="1"/>
            </a:lvl6pPr>
            <a:lvl7pPr lvl="6" algn="ctr" rtl="0">
              <a:spcBef>
                <a:spcPts val="0"/>
              </a:spcBef>
              <a:spcAft>
                <a:spcPts val="0"/>
              </a:spcAft>
              <a:buNone/>
              <a:defRPr sz="2000" b="1"/>
            </a:lvl7pPr>
            <a:lvl8pPr lvl="7" algn="ctr" rtl="0">
              <a:spcBef>
                <a:spcPts val="0"/>
              </a:spcBef>
              <a:spcAft>
                <a:spcPts val="0"/>
              </a:spcAft>
              <a:buNone/>
              <a:defRPr sz="2000" b="1"/>
            </a:lvl8pPr>
            <a:lvl9pPr lvl="8" algn="ctr" rtl="0">
              <a:spcBef>
                <a:spcPts val="0"/>
              </a:spcBef>
              <a:spcAft>
                <a:spcPts val="0"/>
              </a:spcAft>
              <a:buNone/>
              <a:defRPr sz="2000" b="1"/>
            </a:lvl9pPr>
          </a:lstStyle>
          <a:p>
            <a:endParaRPr/>
          </a:p>
        </p:txBody>
      </p:sp>
      <p:sp>
        <p:nvSpPr>
          <p:cNvPr id="59" name="Google Shape;59;p14"/>
          <p:cNvSpPr txBox="1">
            <a:spLocks noGrp="1"/>
          </p:cNvSpPr>
          <p:nvPr>
            <p:ph type="subTitle" idx="1"/>
          </p:nvPr>
        </p:nvSpPr>
        <p:spPr>
          <a:xfrm>
            <a:off x="1570325" y="1547975"/>
            <a:ext cx="6007500" cy="151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800"/>
            </a:lvl1pPr>
            <a:lvl2pPr lvl="1" algn="ctr" rtl="0">
              <a:spcBef>
                <a:spcPts val="0"/>
              </a:spcBef>
              <a:spcAft>
                <a:spcPts val="0"/>
              </a:spcAft>
              <a:buNone/>
              <a:defRPr sz="2800" b="1"/>
            </a:lvl2pPr>
            <a:lvl3pPr lvl="2" algn="ctr" rtl="0">
              <a:spcBef>
                <a:spcPts val="0"/>
              </a:spcBef>
              <a:spcAft>
                <a:spcPts val="0"/>
              </a:spcAft>
              <a:buNone/>
              <a:defRPr sz="2800" b="1"/>
            </a:lvl3pPr>
            <a:lvl4pPr lvl="3" algn="ctr" rtl="0">
              <a:spcBef>
                <a:spcPts val="0"/>
              </a:spcBef>
              <a:spcAft>
                <a:spcPts val="0"/>
              </a:spcAft>
              <a:buNone/>
              <a:defRPr sz="2800" b="1"/>
            </a:lvl4pPr>
            <a:lvl5pPr lvl="4" algn="ctr" rtl="0">
              <a:spcBef>
                <a:spcPts val="0"/>
              </a:spcBef>
              <a:spcAft>
                <a:spcPts val="0"/>
              </a:spcAft>
              <a:buNone/>
              <a:defRPr sz="2800" b="1"/>
            </a:lvl5pPr>
            <a:lvl6pPr lvl="5" algn="ctr" rtl="0">
              <a:spcBef>
                <a:spcPts val="0"/>
              </a:spcBef>
              <a:spcAft>
                <a:spcPts val="0"/>
              </a:spcAft>
              <a:buNone/>
              <a:defRPr sz="2800" b="1"/>
            </a:lvl6pPr>
            <a:lvl7pPr lvl="6" algn="ctr" rtl="0">
              <a:spcBef>
                <a:spcPts val="0"/>
              </a:spcBef>
              <a:spcAft>
                <a:spcPts val="0"/>
              </a:spcAft>
              <a:buNone/>
              <a:defRPr sz="2800" b="1"/>
            </a:lvl7pPr>
            <a:lvl8pPr lvl="7" algn="ctr" rtl="0">
              <a:spcBef>
                <a:spcPts val="0"/>
              </a:spcBef>
              <a:spcAft>
                <a:spcPts val="0"/>
              </a:spcAft>
              <a:buNone/>
              <a:defRPr sz="2800" b="1"/>
            </a:lvl8pPr>
            <a:lvl9pPr lvl="8" algn="ctr" rtl="0">
              <a:spcBef>
                <a:spcPts val="0"/>
              </a:spcBef>
              <a:spcAft>
                <a:spcPts val="0"/>
              </a:spcAft>
              <a:buNone/>
              <a:defRPr sz="28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713100" y="445025"/>
            <a:ext cx="3028200" cy="90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62" name="Google Shape;62;p15"/>
          <p:cNvSpPr txBox="1">
            <a:spLocks noGrp="1"/>
          </p:cNvSpPr>
          <p:nvPr>
            <p:ph type="body" idx="1"/>
          </p:nvPr>
        </p:nvSpPr>
        <p:spPr>
          <a:xfrm>
            <a:off x="1275600" y="2445841"/>
            <a:ext cx="6592800" cy="2194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Karla"/>
              <a:buChar char="●"/>
              <a:defRPr/>
            </a:lvl1pPr>
            <a:lvl2pPr marL="914400" lvl="1" indent="-317500" rtl="0">
              <a:spcBef>
                <a:spcPts val="1600"/>
              </a:spcBef>
              <a:spcAft>
                <a:spcPts val="0"/>
              </a:spcAft>
              <a:buClr>
                <a:schemeClr val="lt1"/>
              </a:buClr>
              <a:buSzPts val="1400"/>
              <a:buFont typeface="Karla"/>
              <a:buChar char="○"/>
              <a:defRPr/>
            </a:lvl2pPr>
            <a:lvl3pPr marL="1371600" lvl="2" indent="-317500" rtl="0">
              <a:spcBef>
                <a:spcPts val="0"/>
              </a:spcBef>
              <a:spcAft>
                <a:spcPts val="0"/>
              </a:spcAft>
              <a:buClr>
                <a:schemeClr val="lt1"/>
              </a:buClr>
              <a:buSzPts val="1400"/>
              <a:buFont typeface="Karla"/>
              <a:buChar char="■"/>
              <a:defRPr/>
            </a:lvl3pPr>
            <a:lvl4pPr marL="1828800" lvl="3" indent="-317500" rtl="0">
              <a:spcBef>
                <a:spcPts val="0"/>
              </a:spcBef>
              <a:spcAft>
                <a:spcPts val="0"/>
              </a:spcAft>
              <a:buClr>
                <a:schemeClr val="lt1"/>
              </a:buClr>
              <a:buSzPts val="1400"/>
              <a:buFont typeface="Karla"/>
              <a:buChar char="●"/>
              <a:defRPr/>
            </a:lvl4pPr>
            <a:lvl5pPr marL="2286000" lvl="4" indent="-317500" rtl="0">
              <a:spcBef>
                <a:spcPts val="0"/>
              </a:spcBef>
              <a:spcAft>
                <a:spcPts val="0"/>
              </a:spcAft>
              <a:buClr>
                <a:schemeClr val="lt1"/>
              </a:buClr>
              <a:buSzPts val="1400"/>
              <a:buFont typeface="Karla"/>
              <a:buChar char="○"/>
              <a:defRPr/>
            </a:lvl5pPr>
            <a:lvl6pPr marL="2743200" lvl="5" indent="-317500" rtl="0">
              <a:spcBef>
                <a:spcPts val="0"/>
              </a:spcBef>
              <a:spcAft>
                <a:spcPts val="0"/>
              </a:spcAft>
              <a:buClr>
                <a:schemeClr val="lt1"/>
              </a:buClr>
              <a:buSzPts val="1400"/>
              <a:buFont typeface="Karla"/>
              <a:buChar char="■"/>
              <a:defRPr/>
            </a:lvl6pPr>
            <a:lvl7pPr marL="3200400" lvl="6" indent="-317500" rtl="0">
              <a:spcBef>
                <a:spcPts val="0"/>
              </a:spcBef>
              <a:spcAft>
                <a:spcPts val="0"/>
              </a:spcAft>
              <a:buClr>
                <a:schemeClr val="lt1"/>
              </a:buClr>
              <a:buSzPts val="1400"/>
              <a:buFont typeface="Karla"/>
              <a:buChar char="●"/>
              <a:defRPr/>
            </a:lvl7pPr>
            <a:lvl8pPr marL="3657600" lvl="7" indent="-317500" rtl="0">
              <a:spcBef>
                <a:spcPts val="0"/>
              </a:spcBef>
              <a:spcAft>
                <a:spcPts val="0"/>
              </a:spcAft>
              <a:buClr>
                <a:schemeClr val="lt1"/>
              </a:buClr>
              <a:buSzPts val="1400"/>
              <a:buFont typeface="Karla"/>
              <a:buChar char="○"/>
              <a:defRPr/>
            </a:lvl8pPr>
            <a:lvl9pPr marL="4114800" lvl="8" indent="-317500" rtl="0">
              <a:spcBef>
                <a:spcPts val="0"/>
              </a:spcBef>
              <a:spcAft>
                <a:spcPts val="0"/>
              </a:spcAft>
              <a:buClr>
                <a:schemeClr val="lt1"/>
              </a:buClr>
              <a:buSzPts val="1400"/>
              <a:buFont typeface="Karla"/>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13100" y="1134425"/>
            <a:ext cx="3208500" cy="125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b="1">
                <a:solidFill>
                  <a:schemeClr val="lt1"/>
                </a:solidFill>
              </a:defRPr>
            </a:lvl1pPr>
            <a:lvl2pPr lvl="1" algn="ctr" rtl="0">
              <a:spcBef>
                <a:spcPts val="0"/>
              </a:spcBef>
              <a:spcAft>
                <a:spcPts val="0"/>
              </a:spcAft>
              <a:buClr>
                <a:schemeClr val="lt1"/>
              </a:buClr>
              <a:buSzPts val="2800"/>
              <a:buNone/>
              <a:defRPr>
                <a:solidFill>
                  <a:schemeClr val="lt1"/>
                </a:solidFill>
              </a:defRPr>
            </a:lvl2pPr>
            <a:lvl3pPr lvl="2" algn="ctr" rtl="0">
              <a:spcBef>
                <a:spcPts val="0"/>
              </a:spcBef>
              <a:spcAft>
                <a:spcPts val="0"/>
              </a:spcAft>
              <a:buClr>
                <a:schemeClr val="lt1"/>
              </a:buClr>
              <a:buSzPts val="2800"/>
              <a:buNone/>
              <a:defRPr>
                <a:solidFill>
                  <a:schemeClr val="lt1"/>
                </a:solidFill>
              </a:defRPr>
            </a:lvl3pPr>
            <a:lvl4pPr lvl="3" algn="ctr" rtl="0">
              <a:spcBef>
                <a:spcPts val="0"/>
              </a:spcBef>
              <a:spcAft>
                <a:spcPts val="0"/>
              </a:spcAft>
              <a:buClr>
                <a:schemeClr val="lt1"/>
              </a:buClr>
              <a:buSzPts val="2800"/>
              <a:buNone/>
              <a:defRPr>
                <a:solidFill>
                  <a:schemeClr val="lt1"/>
                </a:solidFill>
              </a:defRPr>
            </a:lvl4pPr>
            <a:lvl5pPr lvl="4" algn="ctr" rtl="0">
              <a:spcBef>
                <a:spcPts val="0"/>
              </a:spcBef>
              <a:spcAft>
                <a:spcPts val="0"/>
              </a:spcAft>
              <a:buClr>
                <a:schemeClr val="lt1"/>
              </a:buClr>
              <a:buSzPts val="2800"/>
              <a:buNone/>
              <a:defRPr>
                <a:solidFill>
                  <a:schemeClr val="lt1"/>
                </a:solidFill>
              </a:defRPr>
            </a:lvl5pPr>
            <a:lvl6pPr lvl="5" algn="ctr" rtl="0">
              <a:spcBef>
                <a:spcPts val="0"/>
              </a:spcBef>
              <a:spcAft>
                <a:spcPts val="0"/>
              </a:spcAft>
              <a:buClr>
                <a:schemeClr val="lt1"/>
              </a:buClr>
              <a:buSzPts val="2800"/>
              <a:buNone/>
              <a:defRPr>
                <a:solidFill>
                  <a:schemeClr val="lt1"/>
                </a:solidFill>
              </a:defRPr>
            </a:lvl6pPr>
            <a:lvl7pPr lvl="6" algn="ctr" rtl="0">
              <a:spcBef>
                <a:spcPts val="0"/>
              </a:spcBef>
              <a:spcAft>
                <a:spcPts val="0"/>
              </a:spcAft>
              <a:buClr>
                <a:schemeClr val="lt1"/>
              </a:buClr>
              <a:buSzPts val="2800"/>
              <a:buNone/>
              <a:defRPr>
                <a:solidFill>
                  <a:schemeClr val="lt1"/>
                </a:solidFill>
              </a:defRPr>
            </a:lvl7pPr>
            <a:lvl8pPr lvl="7" algn="ctr" rtl="0">
              <a:spcBef>
                <a:spcPts val="0"/>
              </a:spcBef>
              <a:spcAft>
                <a:spcPts val="0"/>
              </a:spcAft>
              <a:buClr>
                <a:schemeClr val="lt1"/>
              </a:buClr>
              <a:buSzPts val="2800"/>
              <a:buNone/>
              <a:defRPr>
                <a:solidFill>
                  <a:schemeClr val="lt1"/>
                </a:solidFill>
              </a:defRPr>
            </a:lvl8pPr>
            <a:lvl9pPr lvl="8" algn="ctr" rtl="0">
              <a:spcBef>
                <a:spcPts val="0"/>
              </a:spcBef>
              <a:spcAft>
                <a:spcPts val="0"/>
              </a:spcAft>
              <a:buClr>
                <a:schemeClr val="lt1"/>
              </a:buClr>
              <a:buSzPts val="2800"/>
              <a:buNone/>
              <a:defRPr>
                <a:solidFill>
                  <a:schemeClr val="lt1"/>
                </a:solidFill>
              </a:defRPr>
            </a:lvl9pPr>
          </a:lstStyle>
          <a:p>
            <a:endParaRPr/>
          </a:p>
        </p:txBody>
      </p:sp>
      <p:sp>
        <p:nvSpPr>
          <p:cNvPr id="65" name="Google Shape;65;p16"/>
          <p:cNvSpPr txBox="1">
            <a:spLocks noGrp="1"/>
          </p:cNvSpPr>
          <p:nvPr>
            <p:ph type="subTitle" idx="1"/>
          </p:nvPr>
        </p:nvSpPr>
        <p:spPr>
          <a:xfrm>
            <a:off x="5009525" y="686277"/>
            <a:ext cx="30633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66" name="Google Shape;66;p16"/>
          <p:cNvSpPr txBox="1">
            <a:spLocks noGrp="1"/>
          </p:cNvSpPr>
          <p:nvPr>
            <p:ph type="subTitle" idx="2"/>
          </p:nvPr>
        </p:nvSpPr>
        <p:spPr>
          <a:xfrm>
            <a:off x="5009525" y="988246"/>
            <a:ext cx="3063300" cy="740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7" name="Google Shape;67;p16"/>
          <p:cNvSpPr txBox="1">
            <a:spLocks noGrp="1"/>
          </p:cNvSpPr>
          <p:nvPr>
            <p:ph type="subTitle" idx="3"/>
          </p:nvPr>
        </p:nvSpPr>
        <p:spPr>
          <a:xfrm>
            <a:off x="5009525" y="2130320"/>
            <a:ext cx="30633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68" name="Google Shape;68;p16"/>
          <p:cNvSpPr txBox="1">
            <a:spLocks noGrp="1"/>
          </p:cNvSpPr>
          <p:nvPr>
            <p:ph type="subTitle" idx="4"/>
          </p:nvPr>
        </p:nvSpPr>
        <p:spPr>
          <a:xfrm>
            <a:off x="5009525" y="2436345"/>
            <a:ext cx="30633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9" name="Google Shape;69;p16"/>
          <p:cNvSpPr txBox="1">
            <a:spLocks noGrp="1"/>
          </p:cNvSpPr>
          <p:nvPr>
            <p:ph type="subTitle" idx="5"/>
          </p:nvPr>
        </p:nvSpPr>
        <p:spPr>
          <a:xfrm>
            <a:off x="5009525" y="3558582"/>
            <a:ext cx="30633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000" b="1">
                <a:latin typeface="Red Hat Display"/>
                <a:ea typeface="Red Hat Display"/>
                <a:cs typeface="Red Hat Display"/>
                <a:sym typeface="Red Hat Display"/>
              </a:defRPr>
            </a:lvl1pPr>
            <a:lvl2pPr lvl="1" rtl="0">
              <a:spcBef>
                <a:spcPts val="0"/>
              </a:spcBef>
              <a:spcAft>
                <a:spcPts val="0"/>
              </a:spcAft>
              <a:buNone/>
              <a:defRPr sz="2000">
                <a:latin typeface="Red Hat Display"/>
                <a:ea typeface="Red Hat Display"/>
                <a:cs typeface="Red Hat Display"/>
                <a:sym typeface="Red Hat Display"/>
              </a:defRPr>
            </a:lvl2pPr>
            <a:lvl3pPr lvl="2" rtl="0">
              <a:spcBef>
                <a:spcPts val="0"/>
              </a:spcBef>
              <a:spcAft>
                <a:spcPts val="0"/>
              </a:spcAft>
              <a:buNone/>
              <a:defRPr sz="2000">
                <a:latin typeface="Red Hat Display"/>
                <a:ea typeface="Red Hat Display"/>
                <a:cs typeface="Red Hat Display"/>
                <a:sym typeface="Red Hat Display"/>
              </a:defRPr>
            </a:lvl3pPr>
            <a:lvl4pPr lvl="3" rtl="0">
              <a:spcBef>
                <a:spcPts val="0"/>
              </a:spcBef>
              <a:spcAft>
                <a:spcPts val="0"/>
              </a:spcAft>
              <a:buNone/>
              <a:defRPr sz="2000">
                <a:latin typeface="Red Hat Display"/>
                <a:ea typeface="Red Hat Display"/>
                <a:cs typeface="Red Hat Display"/>
                <a:sym typeface="Red Hat Display"/>
              </a:defRPr>
            </a:lvl4pPr>
            <a:lvl5pPr lvl="4" rtl="0">
              <a:spcBef>
                <a:spcPts val="0"/>
              </a:spcBef>
              <a:spcAft>
                <a:spcPts val="0"/>
              </a:spcAft>
              <a:buNone/>
              <a:defRPr sz="2000">
                <a:latin typeface="Red Hat Display"/>
                <a:ea typeface="Red Hat Display"/>
                <a:cs typeface="Red Hat Display"/>
                <a:sym typeface="Red Hat Display"/>
              </a:defRPr>
            </a:lvl5pPr>
            <a:lvl6pPr lvl="5" rtl="0">
              <a:spcBef>
                <a:spcPts val="0"/>
              </a:spcBef>
              <a:spcAft>
                <a:spcPts val="0"/>
              </a:spcAft>
              <a:buNone/>
              <a:defRPr sz="2000">
                <a:latin typeface="Red Hat Display"/>
                <a:ea typeface="Red Hat Display"/>
                <a:cs typeface="Red Hat Display"/>
                <a:sym typeface="Red Hat Display"/>
              </a:defRPr>
            </a:lvl6pPr>
            <a:lvl7pPr lvl="6" rtl="0">
              <a:spcBef>
                <a:spcPts val="0"/>
              </a:spcBef>
              <a:spcAft>
                <a:spcPts val="0"/>
              </a:spcAft>
              <a:buNone/>
              <a:defRPr sz="2000">
                <a:latin typeface="Red Hat Display"/>
                <a:ea typeface="Red Hat Display"/>
                <a:cs typeface="Red Hat Display"/>
                <a:sym typeface="Red Hat Display"/>
              </a:defRPr>
            </a:lvl7pPr>
            <a:lvl8pPr lvl="7" rtl="0">
              <a:spcBef>
                <a:spcPts val="0"/>
              </a:spcBef>
              <a:spcAft>
                <a:spcPts val="0"/>
              </a:spcAft>
              <a:buNone/>
              <a:defRPr sz="2000">
                <a:latin typeface="Red Hat Display"/>
                <a:ea typeface="Red Hat Display"/>
                <a:cs typeface="Red Hat Display"/>
                <a:sym typeface="Red Hat Display"/>
              </a:defRPr>
            </a:lvl8pPr>
            <a:lvl9pPr lvl="8" rtl="0">
              <a:spcBef>
                <a:spcPts val="0"/>
              </a:spcBef>
              <a:spcAft>
                <a:spcPts val="0"/>
              </a:spcAft>
              <a:buNone/>
              <a:defRPr sz="2000">
                <a:latin typeface="Red Hat Display"/>
                <a:ea typeface="Red Hat Display"/>
                <a:cs typeface="Red Hat Display"/>
                <a:sym typeface="Red Hat Display"/>
              </a:defRPr>
            </a:lvl9pPr>
          </a:lstStyle>
          <a:p>
            <a:endParaRPr/>
          </a:p>
        </p:txBody>
      </p:sp>
      <p:sp>
        <p:nvSpPr>
          <p:cNvPr id="70" name="Google Shape;70;p16"/>
          <p:cNvSpPr txBox="1">
            <a:spLocks noGrp="1"/>
          </p:cNvSpPr>
          <p:nvPr>
            <p:ph type="subTitle" idx="6"/>
          </p:nvPr>
        </p:nvSpPr>
        <p:spPr>
          <a:xfrm>
            <a:off x="5009525" y="3871620"/>
            <a:ext cx="3063300" cy="658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300" y="628525"/>
            <a:ext cx="7703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720300" y="1152475"/>
            <a:ext cx="77034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1pPr>
            <a:lvl2pPr marL="914400" lvl="1"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2pPr>
            <a:lvl3pPr marL="1371600" lvl="2"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3pPr>
            <a:lvl4pPr marL="1828800" lvl="3"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4pPr>
            <a:lvl5pPr marL="2286000" lvl="4"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5pPr>
            <a:lvl6pPr marL="2743200" lvl="5"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6pPr>
            <a:lvl7pPr marL="3200400" lvl="6"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7pPr>
            <a:lvl8pPr marL="3657600" lvl="7"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8pPr>
            <a:lvl9pPr marL="4114800" lvl="8" indent="-3175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60" r:id="rId7"/>
    <p:sldLayoutId id="2147483661" r:id="rId8"/>
    <p:sldLayoutId id="2147483662" r:id="rId9"/>
    <p:sldLayoutId id="2147483666" r:id="rId10"/>
    <p:sldLayoutId id="2147483667" r:id="rId11"/>
    <p:sldLayoutId id="2147483669"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kuyhaa-me.com/coreldraw-graphic-suite-x7.html"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hyperlink" Target="https://hizto76.blogspot.com/2019/04/cara-block-program-agar-tidak-dapat.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subTitle" idx="1"/>
          </p:nvPr>
        </p:nvSpPr>
        <p:spPr>
          <a:xfrm>
            <a:off x="1537655" y="2786382"/>
            <a:ext cx="6068690" cy="4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Pasti familiar ya sama namanya. </a:t>
            </a:r>
            <a:r>
              <a:rPr lang="en-ID"/>
              <a:t>A</a:t>
            </a:r>
            <a:r>
              <a:rPr lang="en"/>
              <a:t>pa udah pernah make juga?</a:t>
            </a:r>
            <a:endParaRPr/>
          </a:p>
        </p:txBody>
      </p:sp>
      <p:sp>
        <p:nvSpPr>
          <p:cNvPr id="156" name="Google Shape;156;p32"/>
          <p:cNvSpPr txBox="1">
            <a:spLocks noGrp="1"/>
          </p:cNvSpPr>
          <p:nvPr>
            <p:ph type="ctrTitle"/>
          </p:nvPr>
        </p:nvSpPr>
        <p:spPr>
          <a:xfrm>
            <a:off x="1728150" y="1283350"/>
            <a:ext cx="5687700" cy="21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CorelDraw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6"/>
          <p:cNvSpPr txBox="1">
            <a:spLocks noGrp="1"/>
          </p:cNvSpPr>
          <p:nvPr>
            <p:ph type="subTitle" idx="1"/>
          </p:nvPr>
        </p:nvSpPr>
        <p:spPr>
          <a:xfrm>
            <a:off x="1412483" y="1547975"/>
            <a:ext cx="6319033" cy="151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a:t>T</a:t>
            </a:r>
            <a:r>
              <a:rPr lang="en"/>
              <a:t>au nggak, menurut sebuah penelitian di tahun 2017, Indonesia tu termasuk negara dengan penggunaan software bajakan paling banyak di dunia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713100" y="503159"/>
            <a:ext cx="3028200" cy="11604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More About CorelDraw</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7170" name="Picture 2">
            <a:extLst>
              <a:ext uri="{FF2B5EF4-FFF2-40B4-BE49-F238E27FC236}">
                <a16:creationId xmlns:a16="http://schemas.microsoft.com/office/drawing/2014/main" id="{788C7A3D-3BE3-4CBF-B652-4EAF00A50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671" y="3540642"/>
            <a:ext cx="1368801" cy="1464635"/>
          </a:xfrm>
          <a:prstGeom prst="rect">
            <a:avLst/>
          </a:prstGeom>
          <a:noFill/>
          <a:extLst>
            <a:ext uri="{909E8E84-426E-40DD-AFC4-6F175D3DCCD1}">
              <a14:hiddenFill xmlns:a14="http://schemas.microsoft.com/office/drawing/2010/main">
                <a:solidFill>
                  <a:srgbClr val="FFFFFF"/>
                </a:solidFill>
              </a14:hiddenFill>
            </a:ext>
          </a:extLst>
        </p:spPr>
      </p:pic>
      <p:sp>
        <p:nvSpPr>
          <p:cNvPr id="208" name="Google Shape;208;p38"/>
          <p:cNvSpPr txBox="1">
            <a:spLocks noGrp="1"/>
          </p:cNvSpPr>
          <p:nvPr>
            <p:ph type="body" idx="1"/>
          </p:nvPr>
        </p:nvSpPr>
        <p:spPr>
          <a:xfrm>
            <a:off x="1003871" y="2063071"/>
            <a:ext cx="6592800" cy="2460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CorelDraw pertama kali rilis tahun 1989. Sejak saat itu ia terus dikembangkan. Saat ini CorelDraw udah ada sampe versi 22, yaitu CorelDraw 2020.</a:t>
            </a:r>
          </a:p>
          <a:p>
            <a:pPr marL="0" lvl="0" indent="0" algn="l" rtl="0">
              <a:spcBef>
                <a:spcPts val="0"/>
              </a:spcBef>
              <a:spcAft>
                <a:spcPts val="0"/>
              </a:spcAft>
              <a:buClr>
                <a:schemeClr val="dk1"/>
              </a:buClr>
              <a:buSzPts val="1100"/>
              <a:buFont typeface="Arial"/>
              <a:buNone/>
            </a:pPr>
            <a:endParaRPr lang="en-US"/>
          </a:p>
          <a:p>
            <a:pPr marL="0" lvl="0" indent="0" algn="l" rtl="0">
              <a:spcBef>
                <a:spcPts val="0"/>
              </a:spcBef>
              <a:spcAft>
                <a:spcPts val="0"/>
              </a:spcAft>
              <a:buClr>
                <a:schemeClr val="dk1"/>
              </a:buClr>
              <a:buSzPts val="1100"/>
              <a:buFont typeface="Arial"/>
              <a:buNone/>
            </a:pPr>
            <a:r>
              <a:rPr lang="en-US"/>
              <a:t>Oh iya, CorelDraw itu software berbayar, nggak gratis. Untuk CorelDraw 2020 misalnya, itu dijual dengan harga USD $399 s/d USD $785. Itu kalo dijadiin rupiah kira-kira 6 juta s/d 11,5 juta.</a:t>
            </a:r>
          </a:p>
          <a:p>
            <a:pPr marL="0" lvl="0" indent="0" algn="l" rtl="0">
              <a:spcBef>
                <a:spcPts val="0"/>
              </a:spcBef>
              <a:spcAft>
                <a:spcPts val="0"/>
              </a:spcAft>
              <a:buClr>
                <a:schemeClr val="dk1"/>
              </a:buClr>
              <a:buSzPts val="1100"/>
              <a:buFont typeface="Arial"/>
              <a:buNone/>
            </a:pPr>
            <a:endParaRPr lang="en-US"/>
          </a:p>
          <a:p>
            <a:pPr marL="0" lvl="0" indent="0" algn="l" rtl="0">
              <a:spcBef>
                <a:spcPts val="0"/>
              </a:spcBef>
              <a:spcAft>
                <a:spcPts val="0"/>
              </a:spcAft>
              <a:buClr>
                <a:schemeClr val="dk1"/>
              </a:buClr>
              <a:buSzPts val="1100"/>
              <a:buFont typeface="Arial"/>
              <a:buNone/>
            </a:pPr>
            <a:r>
              <a:rPr lang="en-US"/>
              <a:t>Karena kita mau belajar CorelDraw, berarti kita perlu install CorelDraw. “</a:t>
            </a:r>
            <a:r>
              <a:rPr lang="en-US" i="1"/>
              <a:t>Wah, masak harus beli? Bayar segitu banyak?</a:t>
            </a:r>
            <a:r>
              <a:rPr lang="en-US"/>
              <a:t>”. Harusnya sih iya. Tapi karena tidak memungkinkan (nggak mungkin kan kalian mau ngeluarin uang segitu banyak? Yaiyalah jelas), maka kita akan pake jalan alternatif yang populer di Indonesia: pake yang versi bajakan. Haha.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subTitle" idx="1"/>
          </p:nvPr>
        </p:nvSpPr>
        <p:spPr>
          <a:xfrm>
            <a:off x="4412512" y="720260"/>
            <a:ext cx="3063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a:t>C</a:t>
            </a:r>
            <a:r>
              <a:rPr lang="en"/>
              <a:t>ari softwarenya</a:t>
            </a:r>
            <a:endParaRPr/>
          </a:p>
        </p:txBody>
      </p:sp>
      <p:sp>
        <p:nvSpPr>
          <p:cNvPr id="227" name="Google Shape;227;p40"/>
          <p:cNvSpPr txBox="1">
            <a:spLocks noGrp="1"/>
          </p:cNvSpPr>
          <p:nvPr>
            <p:ph type="subTitle" idx="2"/>
          </p:nvPr>
        </p:nvSpPr>
        <p:spPr>
          <a:xfrm>
            <a:off x="4412512" y="988246"/>
            <a:ext cx="4486939"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S</a:t>
            </a:r>
            <a:r>
              <a:rPr lang="en"/>
              <a:t>aya biasa pake CorelDraw X7. nggak mau pake yang terbaru karena terlanjur nyaman sama versi itu.</a:t>
            </a:r>
          </a:p>
          <a:p>
            <a:pPr marL="0" lvl="0" indent="0" algn="l" rtl="0">
              <a:spcBef>
                <a:spcPts val="0"/>
              </a:spcBef>
              <a:spcAft>
                <a:spcPts val="0"/>
              </a:spcAft>
              <a:buNone/>
            </a:pPr>
            <a:r>
              <a:rPr lang="en-ID"/>
              <a:t>Kalian bisa download CorelDraw X7 (bajakan) di </a:t>
            </a:r>
            <a:r>
              <a:rPr lang="en-ID" i="1">
                <a:solidFill>
                  <a:srgbClr val="0070C0"/>
                </a:solidFill>
                <a:hlinkClick r:id="rId3">
                  <a:extLst>
                    <a:ext uri="{A12FA001-AC4F-418D-AE19-62706E023703}">
                      <ahyp:hlinkClr xmlns:ahyp="http://schemas.microsoft.com/office/drawing/2018/hyperlinkcolor" val="tx"/>
                    </a:ext>
                  </a:extLst>
                </a:hlinkClick>
              </a:rPr>
              <a:t>https://www.kuyhaa-me.com/coreldraw-graphic-suite-x7.html</a:t>
            </a:r>
            <a:endParaRPr lang="en-ID" i="1">
              <a:solidFill>
                <a:srgbClr val="0070C0"/>
              </a:solidFill>
            </a:endParaRPr>
          </a:p>
          <a:p>
            <a:pPr marL="0" lvl="0" indent="0" algn="l" rtl="0">
              <a:spcBef>
                <a:spcPts val="0"/>
              </a:spcBef>
              <a:spcAft>
                <a:spcPts val="0"/>
              </a:spcAft>
              <a:buNone/>
            </a:pPr>
            <a:r>
              <a:rPr lang="en-ID"/>
              <a:t>Di situ nanti udah ada langkah-langkah instalasinya. Dan kalo kalian mau install versi yang lain atau cari di web lain juga gak masalah. Yang penting harus install ya.</a:t>
            </a:r>
            <a:endParaRPr/>
          </a:p>
        </p:txBody>
      </p:sp>
      <p:sp>
        <p:nvSpPr>
          <p:cNvPr id="228" name="Google Shape;228;p40"/>
          <p:cNvSpPr txBox="1">
            <a:spLocks noGrp="1"/>
          </p:cNvSpPr>
          <p:nvPr>
            <p:ph type="subTitle" idx="3"/>
          </p:nvPr>
        </p:nvSpPr>
        <p:spPr>
          <a:xfrm>
            <a:off x="4412512" y="2988653"/>
            <a:ext cx="4051004"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a:t>B</a:t>
            </a:r>
            <a:r>
              <a:rPr lang="en"/>
              <a:t>lok akses internet CorelDraw</a:t>
            </a:r>
            <a:endParaRPr/>
          </a:p>
        </p:txBody>
      </p:sp>
      <p:sp>
        <p:nvSpPr>
          <p:cNvPr id="229" name="Google Shape;229;p40"/>
          <p:cNvSpPr txBox="1">
            <a:spLocks noGrp="1"/>
          </p:cNvSpPr>
          <p:nvPr>
            <p:ph type="subTitle" idx="4"/>
          </p:nvPr>
        </p:nvSpPr>
        <p:spPr>
          <a:xfrm>
            <a:off x="4412511" y="3299111"/>
            <a:ext cx="4486939" cy="6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I</a:t>
            </a:r>
            <a:r>
              <a:rPr lang="en"/>
              <a:t>kutin langkah-langkah di tutorial ini </a:t>
            </a:r>
            <a:r>
              <a:rPr lang="en-ID" i="1">
                <a:solidFill>
                  <a:srgbClr val="0070C0"/>
                </a:solidFill>
                <a:hlinkClick r:id="rId4">
                  <a:extLst>
                    <a:ext uri="{A12FA001-AC4F-418D-AE19-62706E023703}">
                      <ahyp:hlinkClr xmlns:ahyp="http://schemas.microsoft.com/office/drawing/2018/hyperlinkcolor" val="tx"/>
                    </a:ext>
                  </a:extLst>
                </a:hlinkClick>
              </a:rPr>
              <a:t>https://hizto76.blogspot.com/2019/04/cara-block-program-agar-tidak-dapat.html</a:t>
            </a:r>
            <a:r>
              <a:rPr lang="en" i="1">
                <a:solidFill>
                  <a:srgbClr val="0070C0"/>
                </a:solidFill>
              </a:rPr>
              <a:t> </a:t>
            </a:r>
          </a:p>
          <a:p>
            <a:pPr marL="0" lvl="0" indent="0" algn="l" rtl="0">
              <a:spcBef>
                <a:spcPts val="0"/>
              </a:spcBef>
              <a:spcAft>
                <a:spcPts val="0"/>
              </a:spcAft>
              <a:buNone/>
            </a:pPr>
            <a:r>
              <a:rPr lang="en-ID">
                <a:solidFill>
                  <a:schemeClr val="tx1"/>
                </a:solidFill>
              </a:rPr>
              <a:t>T</a:t>
            </a:r>
            <a:r>
              <a:rPr lang="en">
                <a:solidFill>
                  <a:schemeClr val="tx1"/>
                </a:solidFill>
              </a:rPr>
              <a:t>ujuannya adalah biar CorelDraw-nya nggak ketahuan sebagai bajakan. </a:t>
            </a:r>
            <a:r>
              <a:rPr lang="en-ID">
                <a:solidFill>
                  <a:schemeClr val="tx1"/>
                </a:solidFill>
              </a:rPr>
              <a:t>H</a:t>
            </a:r>
            <a:r>
              <a:rPr lang="en">
                <a:solidFill>
                  <a:schemeClr val="tx1"/>
                </a:solidFill>
              </a:rPr>
              <a:t>aha.</a:t>
            </a:r>
            <a:endParaRPr>
              <a:solidFill>
                <a:schemeClr val="tx1"/>
              </a:solidFill>
            </a:endParaRPr>
          </a:p>
        </p:txBody>
      </p:sp>
      <p:sp>
        <p:nvSpPr>
          <p:cNvPr id="230" name="Google Shape;230;p40"/>
          <p:cNvSpPr txBox="1">
            <a:spLocks noGrp="1"/>
          </p:cNvSpPr>
          <p:nvPr>
            <p:ph type="title"/>
          </p:nvPr>
        </p:nvSpPr>
        <p:spPr>
          <a:xfrm>
            <a:off x="340961" y="1037496"/>
            <a:ext cx="3208500" cy="12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a:t>
            </a:r>
            <a:r>
              <a:rPr lang="en-ID"/>
              <a:t>ke sekarang kalian install CorelDraw ya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4"/>
          <p:cNvSpPr txBox="1">
            <a:spLocks noGrp="1"/>
          </p:cNvSpPr>
          <p:nvPr>
            <p:ph type="title"/>
          </p:nvPr>
        </p:nvSpPr>
        <p:spPr>
          <a:xfrm>
            <a:off x="1543300" y="1931125"/>
            <a:ext cx="32187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3" name="Rectangle 2">
            <a:extLst>
              <a:ext uri="{FF2B5EF4-FFF2-40B4-BE49-F238E27FC236}">
                <a16:creationId xmlns:a16="http://schemas.microsoft.com/office/drawing/2014/main" id="{430955A2-AB9D-494E-A34F-2688459B65F2}"/>
              </a:ext>
            </a:extLst>
          </p:cNvPr>
          <p:cNvSpPr/>
          <p:nvPr/>
        </p:nvSpPr>
        <p:spPr>
          <a:xfrm>
            <a:off x="5613991" y="2892056"/>
            <a:ext cx="3338623" cy="15629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607" name="Google Shape;607;p64"/>
          <p:cNvSpPr txBox="1"/>
          <p:nvPr/>
        </p:nvSpPr>
        <p:spPr>
          <a:xfrm>
            <a:off x="7501598" y="3987427"/>
            <a:ext cx="1451016"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ed Hat Display"/>
                <a:ea typeface="Red Hat Display"/>
                <a:cs typeface="Red Hat Display"/>
                <a:sym typeface="Red Hat Display"/>
              </a:rPr>
              <a:t>Materinya cukup itu. Sisanya tugas hehe.</a:t>
            </a:r>
            <a:endParaRPr>
              <a:solidFill>
                <a:srgbClr val="000000"/>
              </a:solidFill>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6147510" y="1144768"/>
            <a:ext cx="3326100" cy="8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bg1"/>
                </a:solidFill>
              </a:rPr>
              <a:t>CorelDraw</a:t>
            </a:r>
            <a:endParaRPr sz="4000">
              <a:solidFill>
                <a:schemeClr val="bg1"/>
              </a:solidFill>
            </a:endParaRPr>
          </a:p>
        </p:txBody>
      </p:sp>
      <p:sp>
        <p:nvSpPr>
          <p:cNvPr id="189" name="Google Shape;189;p35"/>
          <p:cNvSpPr txBox="1">
            <a:spLocks noGrp="1"/>
          </p:cNvSpPr>
          <p:nvPr>
            <p:ph type="subTitle" idx="1"/>
          </p:nvPr>
        </p:nvSpPr>
        <p:spPr>
          <a:xfrm>
            <a:off x="288853" y="725089"/>
            <a:ext cx="4889203"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CorelDraw adalah sebuah </a:t>
            </a:r>
            <a:r>
              <a:rPr lang="en" b="1" i="1"/>
              <a:t>software desain grafis</a:t>
            </a:r>
            <a:r>
              <a:rPr lang="en"/>
              <a:t> yang penggunaannya khusus untuk gambar </a:t>
            </a:r>
            <a:r>
              <a:rPr lang="en" b="1" i="1"/>
              <a:t>vektor</a:t>
            </a:r>
            <a:r>
              <a:rPr lang="en"/>
              <a:t>.</a:t>
            </a:r>
          </a:p>
          <a:p>
            <a:pPr marL="0" lvl="0" indent="0" algn="l" rtl="0">
              <a:spcBef>
                <a:spcPts val="0"/>
              </a:spcBef>
              <a:spcAft>
                <a:spcPts val="0"/>
              </a:spcAft>
              <a:buNone/>
            </a:pPr>
            <a:endParaRPr lang="en"/>
          </a:p>
          <a:p>
            <a:pPr marL="0" lvl="0" indent="0" algn="l" rtl="0">
              <a:spcBef>
                <a:spcPts val="0"/>
              </a:spcBef>
              <a:spcAft>
                <a:spcPts val="0"/>
              </a:spcAft>
              <a:buNone/>
            </a:pPr>
            <a:r>
              <a:rPr lang="en-ID"/>
              <a:t>T</a:t>
            </a:r>
            <a:r>
              <a:rPr lang="en"/>
              <a:t>ahu nggak </a:t>
            </a:r>
            <a:r>
              <a:rPr lang="en" b="1"/>
              <a:t>vektor</a:t>
            </a:r>
            <a:r>
              <a:rPr lang="en"/>
              <a:t> itu apa?</a:t>
            </a:r>
          </a:p>
          <a:p>
            <a:pPr marL="0" lvl="0" indent="0" algn="l" rtl="0">
              <a:spcBef>
                <a:spcPts val="0"/>
              </a:spcBef>
              <a:spcAft>
                <a:spcPts val="0"/>
              </a:spcAft>
              <a:buNone/>
            </a:pPr>
            <a:endParaRPr lang="en"/>
          </a:p>
          <a:p>
            <a:pPr marL="0" lvl="0" indent="0" algn="l" rtl="0">
              <a:spcBef>
                <a:spcPts val="0"/>
              </a:spcBef>
              <a:spcAft>
                <a:spcPts val="0"/>
              </a:spcAft>
              <a:buNone/>
            </a:pPr>
            <a:r>
              <a:rPr lang="en-ID" b="1"/>
              <a:t>Vektor</a:t>
            </a:r>
            <a:r>
              <a:rPr lang="en-ID"/>
              <a:t> adalah format file grafis berdasarkan ekspresi matematika komputer yang terdiri dari titik (point), garis (line), dan bentuk (shape).</a:t>
            </a:r>
          </a:p>
          <a:p>
            <a:pPr marL="0" lvl="0" indent="0" algn="l" rtl="0">
              <a:spcBef>
                <a:spcPts val="0"/>
              </a:spcBef>
              <a:spcAft>
                <a:spcPts val="0"/>
              </a:spcAft>
              <a:buNone/>
            </a:pPr>
            <a:endParaRPr lang="en-ID"/>
          </a:p>
          <a:p>
            <a:pPr marL="0" lvl="0" indent="0" algn="l" rtl="0">
              <a:spcBef>
                <a:spcPts val="0"/>
              </a:spcBef>
              <a:spcAft>
                <a:spcPts val="0"/>
              </a:spcAft>
              <a:buNone/>
            </a:pPr>
            <a:r>
              <a:rPr lang="en-ID"/>
              <a:t>Belum paham? Tenang, yuk kita bahas lebih jauh lagi.</a:t>
            </a:r>
          </a:p>
          <a:p>
            <a:pPr marL="0" lvl="0" indent="0" algn="l" rtl="0">
              <a:spcBef>
                <a:spcPts val="0"/>
              </a:spcBef>
              <a:spcAft>
                <a:spcPts val="0"/>
              </a:spcAft>
              <a:buNone/>
            </a:pPr>
            <a:endParaRPr lang="en-ID"/>
          </a:p>
          <a:p>
            <a:pPr marL="0" lvl="0" indent="0" algn="l" rtl="0">
              <a:spcBef>
                <a:spcPts val="0"/>
              </a:spcBef>
              <a:spcAft>
                <a:spcPts val="0"/>
              </a:spcAft>
              <a:buNone/>
            </a:pPr>
            <a:r>
              <a:rPr lang="en-ID"/>
              <a:t>Ada juga yang namanya </a:t>
            </a:r>
            <a:r>
              <a:rPr lang="en-ID" b="1" i="1"/>
              <a:t>bitmap</a:t>
            </a:r>
            <a:r>
              <a:rPr lang="en-ID"/>
              <a:t>. Sekarang kita akan membandingkan </a:t>
            </a:r>
            <a:r>
              <a:rPr lang="en-ID" b="1"/>
              <a:t>vektor vs. bitmap</a:t>
            </a:r>
            <a:r>
              <a:rPr lang="en-ID" i="1"/>
              <a:t>.</a:t>
            </a:r>
            <a:r>
              <a:rPr lang="en-ID"/>
              <a:t> Dengan membandingkan 2 hal itu, nanti bakal bisa paham lebih mudah. Beneran.</a:t>
            </a:r>
            <a:br>
              <a:rPr lang="en-ID"/>
            </a:br>
            <a:br>
              <a:rPr lang="en-ID"/>
            </a:br>
            <a:r>
              <a:rPr lang="en-ID"/>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31443" y="-11367"/>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N</a:t>
            </a:r>
            <a:r>
              <a:rPr lang="en"/>
              <a:t>ih bedanya gambar </a:t>
            </a:r>
            <a:r>
              <a:rPr lang="en" i="1"/>
              <a:t>vektor</a:t>
            </a:r>
            <a:r>
              <a:rPr lang="en"/>
              <a:t> vs. </a:t>
            </a:r>
            <a:r>
              <a:rPr lang="en" i="1"/>
              <a:t>bitmap</a:t>
            </a:r>
            <a:endParaRPr i="1"/>
          </a:p>
        </p:txBody>
      </p:sp>
      <p:sp>
        <p:nvSpPr>
          <p:cNvPr id="369" name="Google Shape;369;p51"/>
          <p:cNvSpPr txBox="1">
            <a:spLocks noGrp="1"/>
          </p:cNvSpPr>
          <p:nvPr>
            <p:ph type="subTitle" idx="5"/>
          </p:nvPr>
        </p:nvSpPr>
        <p:spPr>
          <a:xfrm>
            <a:off x="5344944" y="856492"/>
            <a:ext cx="27168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a:t>B</a:t>
            </a:r>
            <a:r>
              <a:rPr lang="en"/>
              <a:t>itmap</a:t>
            </a:r>
            <a:endParaRPr/>
          </a:p>
        </p:txBody>
      </p:sp>
      <p:sp>
        <p:nvSpPr>
          <p:cNvPr id="370" name="Google Shape;370;p51"/>
          <p:cNvSpPr txBox="1">
            <a:spLocks noGrp="1"/>
          </p:cNvSpPr>
          <p:nvPr>
            <p:ph type="subTitle" idx="6"/>
          </p:nvPr>
        </p:nvSpPr>
        <p:spPr>
          <a:xfrm>
            <a:off x="5108295" y="1235961"/>
            <a:ext cx="3291218" cy="778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D"/>
              <a:t>G</a:t>
            </a:r>
            <a:r>
              <a:rPr lang="en"/>
              <a:t>ambar bitmap kalo di-zoom bakal keliatan pecah. </a:t>
            </a:r>
            <a:r>
              <a:rPr lang="en-ID"/>
              <a:t>I</a:t>
            </a:r>
            <a:r>
              <a:rPr lang="en"/>
              <a:t>ya, keliatan pixel-pixelnya gitu, karena memang gambar bitmap itu tersusun dari titik-titik pixel.</a:t>
            </a:r>
            <a:endParaRPr/>
          </a:p>
        </p:txBody>
      </p:sp>
      <p:sp>
        <p:nvSpPr>
          <p:cNvPr id="371" name="Google Shape;371;p51"/>
          <p:cNvSpPr txBox="1">
            <a:spLocks noGrp="1"/>
          </p:cNvSpPr>
          <p:nvPr>
            <p:ph type="subTitle" idx="7"/>
          </p:nvPr>
        </p:nvSpPr>
        <p:spPr>
          <a:xfrm>
            <a:off x="1088964" y="860648"/>
            <a:ext cx="2715600" cy="42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a:t>V</a:t>
            </a:r>
            <a:r>
              <a:rPr lang="en"/>
              <a:t>ektor</a:t>
            </a:r>
          </a:p>
        </p:txBody>
      </p:sp>
      <p:sp>
        <p:nvSpPr>
          <p:cNvPr id="2" name="Subtitle 1">
            <a:extLst>
              <a:ext uri="{FF2B5EF4-FFF2-40B4-BE49-F238E27FC236}">
                <a16:creationId xmlns:a16="http://schemas.microsoft.com/office/drawing/2014/main" id="{09BB4507-6013-4594-9673-3807E8870FD3}"/>
              </a:ext>
            </a:extLst>
          </p:cNvPr>
          <p:cNvSpPr>
            <a:spLocks noGrp="1"/>
          </p:cNvSpPr>
          <p:nvPr>
            <p:ph type="subTitle" idx="8"/>
          </p:nvPr>
        </p:nvSpPr>
        <p:spPr>
          <a:xfrm>
            <a:off x="744487" y="1188070"/>
            <a:ext cx="3588774" cy="778800"/>
          </a:xfrm>
        </p:spPr>
        <p:txBody>
          <a:bodyPr>
            <a:noAutofit/>
          </a:bodyPr>
          <a:lstStyle/>
          <a:p>
            <a:pPr marL="93663" indent="0" algn="just"/>
            <a:r>
              <a:rPr lang="en-US"/>
              <a:t>Gambar vektor tu nggak bakal pecah walaupun di-zoom sebesar apapun. Dan sebagaimana yang di slide sebelumnya disebutkan: gambar vektor itu tersusun dari titik, garis, dan bentuk.</a:t>
            </a:r>
            <a:endParaRPr lang="en-ID"/>
          </a:p>
        </p:txBody>
      </p:sp>
      <p:grpSp>
        <p:nvGrpSpPr>
          <p:cNvPr id="18" name="Group 17">
            <a:extLst>
              <a:ext uri="{FF2B5EF4-FFF2-40B4-BE49-F238E27FC236}">
                <a16:creationId xmlns:a16="http://schemas.microsoft.com/office/drawing/2014/main" id="{058E37A3-5F64-45E5-9255-1BE29A8A761D}"/>
              </a:ext>
            </a:extLst>
          </p:cNvPr>
          <p:cNvGrpSpPr/>
          <p:nvPr/>
        </p:nvGrpSpPr>
        <p:grpSpPr>
          <a:xfrm>
            <a:off x="5108295" y="2465859"/>
            <a:ext cx="3079163" cy="2676622"/>
            <a:chOff x="1302786" y="2466878"/>
            <a:chExt cx="3079163" cy="2676622"/>
          </a:xfrm>
        </p:grpSpPr>
        <p:grpSp>
          <p:nvGrpSpPr>
            <p:cNvPr id="13" name="Group 12">
              <a:extLst>
                <a:ext uri="{FF2B5EF4-FFF2-40B4-BE49-F238E27FC236}">
                  <a16:creationId xmlns:a16="http://schemas.microsoft.com/office/drawing/2014/main" id="{049655E4-ADA9-450E-B74B-63E29A83585A}"/>
                </a:ext>
              </a:extLst>
            </p:cNvPr>
            <p:cNvGrpSpPr/>
            <p:nvPr/>
          </p:nvGrpSpPr>
          <p:grpSpPr>
            <a:xfrm>
              <a:off x="1302786" y="2466878"/>
              <a:ext cx="3079163" cy="2675603"/>
              <a:chOff x="1302786" y="2466878"/>
              <a:chExt cx="3079163" cy="2675603"/>
            </a:xfrm>
          </p:grpSpPr>
          <p:pic>
            <p:nvPicPr>
              <p:cNvPr id="2052" name="Picture 4" descr="vector_vs_raster">
                <a:extLst>
                  <a:ext uri="{FF2B5EF4-FFF2-40B4-BE49-F238E27FC236}">
                    <a16:creationId xmlns:a16="http://schemas.microsoft.com/office/drawing/2014/main" id="{AB4E6176-6CC2-4D6C-80FB-C48D427814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02" r="49421"/>
              <a:stretch/>
            </p:blipFill>
            <p:spPr bwMode="auto">
              <a:xfrm>
                <a:off x="1302786" y="2466878"/>
                <a:ext cx="3079163" cy="26756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F98A7BF-8802-4947-9C48-1999CEDEB3AD}"/>
                  </a:ext>
                </a:extLst>
              </p:cNvPr>
              <p:cNvSpPr/>
              <p:nvPr/>
            </p:nvSpPr>
            <p:spPr>
              <a:xfrm>
                <a:off x="3985368" y="4156364"/>
                <a:ext cx="396581" cy="633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 name="Rectangle 15">
              <a:extLst>
                <a:ext uri="{FF2B5EF4-FFF2-40B4-BE49-F238E27FC236}">
                  <a16:creationId xmlns:a16="http://schemas.microsoft.com/office/drawing/2014/main" id="{E41B03F6-B17D-433A-B0B5-7EF2CAA7D936}"/>
                </a:ext>
              </a:extLst>
            </p:cNvPr>
            <p:cNvSpPr/>
            <p:nvPr/>
          </p:nvSpPr>
          <p:spPr>
            <a:xfrm>
              <a:off x="3324225" y="4821382"/>
              <a:ext cx="1057724" cy="322118"/>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9" name="Group 18">
            <a:extLst>
              <a:ext uri="{FF2B5EF4-FFF2-40B4-BE49-F238E27FC236}">
                <a16:creationId xmlns:a16="http://schemas.microsoft.com/office/drawing/2014/main" id="{F1F24DC4-6AC2-4ECC-B76E-E536D40C3635}"/>
              </a:ext>
            </a:extLst>
          </p:cNvPr>
          <p:cNvGrpSpPr/>
          <p:nvPr/>
        </p:nvGrpSpPr>
        <p:grpSpPr>
          <a:xfrm>
            <a:off x="1131496" y="2467897"/>
            <a:ext cx="3079163" cy="2675603"/>
            <a:chOff x="5033643" y="2467897"/>
            <a:chExt cx="3079163" cy="2675603"/>
          </a:xfrm>
        </p:grpSpPr>
        <p:grpSp>
          <p:nvGrpSpPr>
            <p:cNvPr id="15" name="Group 14">
              <a:extLst>
                <a:ext uri="{FF2B5EF4-FFF2-40B4-BE49-F238E27FC236}">
                  <a16:creationId xmlns:a16="http://schemas.microsoft.com/office/drawing/2014/main" id="{5977D8F9-E644-4D2B-8D7A-598CBDCFC607}"/>
                </a:ext>
              </a:extLst>
            </p:cNvPr>
            <p:cNvGrpSpPr/>
            <p:nvPr/>
          </p:nvGrpSpPr>
          <p:grpSpPr>
            <a:xfrm>
              <a:off x="5033643" y="2467897"/>
              <a:ext cx="3079163" cy="2675603"/>
              <a:chOff x="5033643" y="2467897"/>
              <a:chExt cx="3079163" cy="2675603"/>
            </a:xfrm>
          </p:grpSpPr>
          <p:pic>
            <p:nvPicPr>
              <p:cNvPr id="11" name="Picture 4" descr="vector_vs_raster">
                <a:extLst>
                  <a:ext uri="{FF2B5EF4-FFF2-40B4-BE49-F238E27FC236}">
                    <a16:creationId xmlns:a16="http://schemas.microsoft.com/office/drawing/2014/main" id="{611DA8ED-2D8F-4F8E-A11D-E29C414BC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21" t="12702"/>
              <a:stretch/>
            </p:blipFill>
            <p:spPr bwMode="auto">
              <a:xfrm>
                <a:off x="5033643" y="2467897"/>
                <a:ext cx="3079163" cy="267560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DED5CFD1-6410-4E58-B309-2A8622E4FF09}"/>
                  </a:ext>
                </a:extLst>
              </p:cNvPr>
              <p:cNvSpPr/>
              <p:nvPr/>
            </p:nvSpPr>
            <p:spPr>
              <a:xfrm>
                <a:off x="5033643" y="4177145"/>
                <a:ext cx="328066" cy="6442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3DFBC890-A1A0-4F72-8CCA-43F6215F1E31}"/>
                </a:ext>
              </a:extLst>
            </p:cNvPr>
            <p:cNvSpPr/>
            <p:nvPr/>
          </p:nvSpPr>
          <p:spPr>
            <a:xfrm>
              <a:off x="5033643" y="4895850"/>
              <a:ext cx="1129032" cy="246631"/>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0473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pSp>
        <p:nvGrpSpPr>
          <p:cNvPr id="12" name="Group 11">
            <a:extLst>
              <a:ext uri="{FF2B5EF4-FFF2-40B4-BE49-F238E27FC236}">
                <a16:creationId xmlns:a16="http://schemas.microsoft.com/office/drawing/2014/main" id="{C0EFE1C8-901F-4F58-97D5-99571AA5E0BF}"/>
              </a:ext>
            </a:extLst>
          </p:cNvPr>
          <p:cNvGrpSpPr/>
          <p:nvPr/>
        </p:nvGrpSpPr>
        <p:grpSpPr>
          <a:xfrm>
            <a:off x="249315" y="1000125"/>
            <a:ext cx="4726721" cy="3143250"/>
            <a:chOff x="249315" y="1000125"/>
            <a:chExt cx="4726721" cy="3143250"/>
          </a:xfrm>
        </p:grpSpPr>
        <p:grpSp>
          <p:nvGrpSpPr>
            <p:cNvPr id="3" name="Group 2">
              <a:extLst>
                <a:ext uri="{FF2B5EF4-FFF2-40B4-BE49-F238E27FC236}">
                  <a16:creationId xmlns:a16="http://schemas.microsoft.com/office/drawing/2014/main" id="{FAD1D1C5-983A-4D97-B0E4-6B67E52C5DA4}"/>
                </a:ext>
              </a:extLst>
            </p:cNvPr>
            <p:cNvGrpSpPr/>
            <p:nvPr/>
          </p:nvGrpSpPr>
          <p:grpSpPr>
            <a:xfrm>
              <a:off x="249315" y="1000125"/>
              <a:ext cx="4726721" cy="3143250"/>
              <a:chOff x="249315" y="1000125"/>
              <a:chExt cx="4726721" cy="3143250"/>
            </a:xfrm>
          </p:grpSpPr>
          <p:pic>
            <p:nvPicPr>
              <p:cNvPr id="3074" name="Picture 2" descr="vector-raster-data-structure">
                <a:extLst>
                  <a:ext uri="{FF2B5EF4-FFF2-40B4-BE49-F238E27FC236}">
                    <a16:creationId xmlns:a16="http://schemas.microsoft.com/office/drawing/2014/main" id="{3BBEC7A3-4F05-42B4-B1A1-9DCA63202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19" r="5756"/>
              <a:stretch/>
            </p:blipFill>
            <p:spPr bwMode="auto">
              <a:xfrm>
                <a:off x="249315" y="1000125"/>
                <a:ext cx="4726721" cy="3143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E6573B-804F-49E2-B90B-6DF22D6F8539}"/>
                  </a:ext>
                </a:extLst>
              </p:cNvPr>
              <p:cNvSpPr/>
              <p:nvPr/>
            </p:nvSpPr>
            <p:spPr>
              <a:xfrm>
                <a:off x="425302" y="1000125"/>
                <a:ext cx="4401879" cy="35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Rectangle 8">
              <a:extLst>
                <a:ext uri="{FF2B5EF4-FFF2-40B4-BE49-F238E27FC236}">
                  <a16:creationId xmlns:a16="http://schemas.microsoft.com/office/drawing/2014/main" id="{52DF5DB3-3B69-4A06-81ED-2891BFA0FC4F}"/>
                </a:ext>
              </a:extLst>
            </p:cNvPr>
            <p:cNvSpPr/>
            <p:nvPr/>
          </p:nvSpPr>
          <p:spPr>
            <a:xfrm>
              <a:off x="2200940" y="1679944"/>
              <a:ext cx="988827" cy="2307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0" name="Google Shape;250;p43"/>
          <p:cNvSpPr txBox="1">
            <a:spLocks noGrp="1"/>
          </p:cNvSpPr>
          <p:nvPr>
            <p:ph type="title"/>
          </p:nvPr>
        </p:nvSpPr>
        <p:spPr>
          <a:xfrm>
            <a:off x="5141392" y="-644380"/>
            <a:ext cx="4014300" cy="19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3200"/>
              <a:t>N</a:t>
            </a:r>
            <a:r>
              <a:rPr lang="en" sz="3200"/>
              <a:t>ih lebih detailnya</a:t>
            </a:r>
            <a:endParaRPr sz="3200"/>
          </a:p>
        </p:txBody>
      </p:sp>
      <p:sp>
        <p:nvSpPr>
          <p:cNvPr id="251" name="Google Shape;251;p43"/>
          <p:cNvSpPr txBox="1">
            <a:spLocks noGrp="1"/>
          </p:cNvSpPr>
          <p:nvPr>
            <p:ph type="subTitle" idx="1"/>
          </p:nvPr>
        </p:nvSpPr>
        <p:spPr>
          <a:xfrm>
            <a:off x="5141392" y="1318744"/>
            <a:ext cx="3620895" cy="72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Penyusun gambar vektor adalah titik, garis, dan ruang. </a:t>
            </a:r>
            <a:r>
              <a:rPr lang="en-ID"/>
              <a:t>Gambar vektor punya </a:t>
            </a:r>
            <a:r>
              <a:rPr lang="en-ID" b="1" i="1"/>
              <a:t>resolusi yang relatif</a:t>
            </a:r>
            <a:r>
              <a:rPr lang="en-ID"/>
              <a:t> sehingga mau di-zoom sebesar apapun gambarnya tidak akan pecah.</a:t>
            </a:r>
          </a:p>
          <a:p>
            <a:pPr marL="0" lvl="0" indent="0" algn="just" rtl="0">
              <a:spcBef>
                <a:spcPts val="0"/>
              </a:spcBef>
              <a:spcAft>
                <a:spcPts val="0"/>
              </a:spcAft>
              <a:buNone/>
            </a:pPr>
            <a:endParaRPr lang="en"/>
          </a:p>
          <a:p>
            <a:pPr marL="0" lvl="0" indent="0" algn="just" rtl="0">
              <a:spcBef>
                <a:spcPts val="0"/>
              </a:spcBef>
              <a:spcAft>
                <a:spcPts val="0"/>
              </a:spcAft>
              <a:buNone/>
            </a:pPr>
            <a:r>
              <a:rPr lang="en-ID"/>
              <a:t>S</a:t>
            </a:r>
            <a:r>
              <a:rPr lang="en"/>
              <a:t>edangkan penyusun gambar bitmap adalah titik-titik pixel yang tersusun dalam grid. </a:t>
            </a:r>
            <a:r>
              <a:rPr lang="en-ID"/>
              <a:t>Gambar bitmap punya </a:t>
            </a:r>
            <a:r>
              <a:rPr lang="en-ID" b="1" i="1"/>
              <a:t>resolusi yang tetap </a:t>
            </a:r>
            <a:r>
              <a:rPr lang="en-ID"/>
              <a:t>sehingga apabila di-zoom melebihi kualitas gambarnya dia bakal keliatan pecah</a:t>
            </a:r>
            <a:endParaRPr/>
          </a:p>
        </p:txBody>
      </p:sp>
      <p:pic>
        <p:nvPicPr>
          <p:cNvPr id="5" name="Picture 4">
            <a:extLst>
              <a:ext uri="{FF2B5EF4-FFF2-40B4-BE49-F238E27FC236}">
                <a16:creationId xmlns:a16="http://schemas.microsoft.com/office/drawing/2014/main" id="{F98B2800-4FC9-49BA-A62A-6D852F6558D7}"/>
              </a:ext>
            </a:extLst>
          </p:cNvPr>
          <p:cNvPicPr>
            <a:picLocks noChangeAspect="1"/>
          </p:cNvPicPr>
          <p:nvPr/>
        </p:nvPicPr>
        <p:blipFill>
          <a:blip r:embed="rId4"/>
          <a:stretch>
            <a:fillRect/>
          </a:stretch>
        </p:blipFill>
        <p:spPr>
          <a:xfrm>
            <a:off x="-378283" y="1000125"/>
            <a:ext cx="2712955" cy="542591"/>
          </a:xfrm>
          <a:prstGeom prst="rect">
            <a:avLst/>
          </a:prstGeom>
        </p:spPr>
      </p:pic>
      <p:pic>
        <p:nvPicPr>
          <p:cNvPr id="8" name="Picture 7">
            <a:extLst>
              <a:ext uri="{FF2B5EF4-FFF2-40B4-BE49-F238E27FC236}">
                <a16:creationId xmlns:a16="http://schemas.microsoft.com/office/drawing/2014/main" id="{BDBFCB49-5EA9-4FDE-92A0-C08371826C46}"/>
              </a:ext>
            </a:extLst>
          </p:cNvPr>
          <p:cNvPicPr>
            <a:picLocks noChangeAspect="1"/>
          </p:cNvPicPr>
          <p:nvPr/>
        </p:nvPicPr>
        <p:blipFill>
          <a:blip r:embed="rId5"/>
          <a:stretch>
            <a:fillRect/>
          </a:stretch>
        </p:blipFill>
        <p:spPr>
          <a:xfrm>
            <a:off x="2880046" y="1000125"/>
            <a:ext cx="2712955" cy="536494"/>
          </a:xfrm>
          <a:prstGeom prst="rect">
            <a:avLst/>
          </a:prstGeom>
        </p:spPr>
      </p:pic>
      <p:sp>
        <p:nvSpPr>
          <p:cNvPr id="13" name="Google Shape;250;p43">
            <a:extLst>
              <a:ext uri="{FF2B5EF4-FFF2-40B4-BE49-F238E27FC236}">
                <a16:creationId xmlns:a16="http://schemas.microsoft.com/office/drawing/2014/main" id="{077D781D-B8CB-49DD-8284-8CFA450A685D}"/>
              </a:ext>
            </a:extLst>
          </p:cNvPr>
          <p:cNvSpPr txBox="1">
            <a:spLocks/>
          </p:cNvSpPr>
          <p:nvPr/>
        </p:nvSpPr>
        <p:spPr>
          <a:xfrm>
            <a:off x="2006106" y="1823891"/>
            <a:ext cx="1086923" cy="1984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6000"/>
              <a:buFont typeface="Red Hat Display"/>
              <a:buNone/>
              <a:defRPr sz="6000" b="1" i="0" u="none" strike="noStrike" cap="none">
                <a:solidFill>
                  <a:schemeClr val="dk1"/>
                </a:solidFill>
                <a:latin typeface="Red Hat Display"/>
                <a:ea typeface="Red Hat Display"/>
                <a:cs typeface="Red Hat Display"/>
                <a:sym typeface="Red Hat Display"/>
              </a:defRPr>
            </a:lvl9pPr>
          </a:lstStyle>
          <a:p>
            <a:pPr algn="ctr">
              <a:lnSpc>
                <a:spcPct val="150000"/>
              </a:lnSpc>
            </a:pPr>
            <a:r>
              <a:rPr lang="en-ID" sz="1800"/>
              <a:t>Titik</a:t>
            </a:r>
          </a:p>
          <a:p>
            <a:pPr algn="ctr">
              <a:lnSpc>
                <a:spcPct val="150000"/>
              </a:lnSpc>
            </a:pPr>
            <a:endParaRPr lang="en-ID" sz="1800"/>
          </a:p>
          <a:p>
            <a:pPr algn="ctr">
              <a:lnSpc>
                <a:spcPct val="150000"/>
              </a:lnSpc>
            </a:pPr>
            <a:r>
              <a:rPr lang="en-ID" sz="1800"/>
              <a:t>Garis</a:t>
            </a:r>
          </a:p>
          <a:p>
            <a:pPr algn="ctr">
              <a:lnSpc>
                <a:spcPct val="150000"/>
              </a:lnSpc>
            </a:pPr>
            <a:endParaRPr lang="en-ID" sz="1800"/>
          </a:p>
          <a:p>
            <a:pPr algn="ctr">
              <a:lnSpc>
                <a:spcPct val="150000"/>
              </a:lnSpc>
            </a:pPr>
            <a:r>
              <a:rPr lang="en-ID" sz="1800"/>
              <a:t>Bentuk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idx="2"/>
          </p:nvPr>
        </p:nvSpPr>
        <p:spPr>
          <a:xfrm>
            <a:off x="2085209" y="1578258"/>
            <a:ext cx="4718400" cy="14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3600"/>
              <a:t>W</a:t>
            </a:r>
            <a:r>
              <a:rPr lang="en" sz="3600"/>
              <a:t>ah, gambar vektor nggak bisa pecah. </a:t>
            </a:r>
            <a:r>
              <a:rPr lang="en-ID" sz="3600"/>
              <a:t>K</a:t>
            </a:r>
            <a:r>
              <a:rPr lang="en" sz="3600"/>
              <a:t>eren, lebih bagus daripada bitmap!</a:t>
            </a:r>
            <a:endParaRPr sz="3600"/>
          </a:p>
        </p:txBody>
      </p:sp>
      <p:sp>
        <p:nvSpPr>
          <p:cNvPr id="202" name="Google Shape;202;p37"/>
          <p:cNvSpPr txBox="1">
            <a:spLocks noGrp="1"/>
          </p:cNvSpPr>
          <p:nvPr>
            <p:ph type="subTitle" idx="1"/>
          </p:nvPr>
        </p:nvSpPr>
        <p:spPr>
          <a:xfrm>
            <a:off x="2881397" y="3430805"/>
            <a:ext cx="3126024"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a:t>E</a:t>
            </a:r>
            <a:r>
              <a:rPr lang="en"/>
              <a:t>its, jangan salah. </a:t>
            </a:r>
            <a:r>
              <a:rPr lang="en-ID"/>
              <a:t>B</a:t>
            </a:r>
            <a:r>
              <a:rPr lang="en"/>
              <a:t>itmap juga punya keunggulannya sendiri. </a:t>
            </a:r>
            <a:r>
              <a:rPr lang="en-ID"/>
              <a:t>K</a:t>
            </a:r>
            <a:r>
              <a:rPr lang="en"/>
              <a:t>uy dibahas!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1" name="Google Shape;301;p47"/>
          <p:cNvPicPr preferRelativeResize="0"/>
          <p:nvPr/>
        </p:nvPicPr>
        <p:blipFill>
          <a:blip r:embed="rId3">
            <a:alphaModFix/>
          </a:blip>
          <a:stretch>
            <a:fillRect/>
          </a:stretch>
        </p:blipFill>
        <p:spPr>
          <a:xfrm>
            <a:off x="5864185" y="349859"/>
            <a:ext cx="2046825" cy="496825"/>
          </a:xfrm>
          <a:prstGeom prst="rect">
            <a:avLst/>
          </a:prstGeom>
          <a:noFill/>
          <a:ln>
            <a:noFill/>
          </a:ln>
        </p:spPr>
      </p:pic>
      <p:pic>
        <p:nvPicPr>
          <p:cNvPr id="302" name="Google Shape;302;p47"/>
          <p:cNvPicPr preferRelativeResize="0"/>
          <p:nvPr/>
        </p:nvPicPr>
        <p:blipFill>
          <a:blip r:embed="rId3">
            <a:alphaModFix/>
          </a:blip>
          <a:stretch>
            <a:fillRect/>
          </a:stretch>
        </p:blipFill>
        <p:spPr>
          <a:xfrm>
            <a:off x="2222089" y="349859"/>
            <a:ext cx="2046825" cy="496825"/>
          </a:xfrm>
          <a:prstGeom prst="rect">
            <a:avLst/>
          </a:prstGeom>
          <a:noFill/>
          <a:ln>
            <a:noFill/>
          </a:ln>
        </p:spPr>
      </p:pic>
      <p:sp>
        <p:nvSpPr>
          <p:cNvPr id="303" name="Google Shape;303;p47"/>
          <p:cNvSpPr txBox="1">
            <a:spLocks noGrp="1"/>
          </p:cNvSpPr>
          <p:nvPr>
            <p:ph type="title"/>
          </p:nvPr>
        </p:nvSpPr>
        <p:spPr>
          <a:xfrm>
            <a:off x="450357" y="1590981"/>
            <a:ext cx="1483554" cy="19615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V</a:t>
            </a:r>
            <a:r>
              <a:rPr lang="en"/>
              <a:t>ektor </a:t>
            </a:r>
            <a:br>
              <a:rPr lang="en"/>
            </a:br>
            <a:r>
              <a:rPr lang="en"/>
              <a:t>vs.</a:t>
            </a:r>
            <a:br>
              <a:rPr lang="en"/>
            </a:br>
            <a:r>
              <a:rPr lang="en"/>
              <a:t>Bitmap</a:t>
            </a:r>
            <a:br>
              <a:rPr lang="en"/>
            </a:br>
            <a:r>
              <a:rPr lang="en"/>
              <a:t>(part 2)</a:t>
            </a:r>
            <a:endParaRPr/>
          </a:p>
        </p:txBody>
      </p:sp>
      <p:sp>
        <p:nvSpPr>
          <p:cNvPr id="304" name="Google Shape;304;p47"/>
          <p:cNvSpPr txBox="1">
            <a:spLocks noGrp="1"/>
          </p:cNvSpPr>
          <p:nvPr>
            <p:ph type="subTitle" idx="3"/>
          </p:nvPr>
        </p:nvSpPr>
        <p:spPr>
          <a:xfrm>
            <a:off x="6012011" y="437325"/>
            <a:ext cx="1819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Bitmap</a:t>
            </a:r>
            <a:endParaRPr>
              <a:solidFill>
                <a:schemeClr val="lt1"/>
              </a:solidFill>
            </a:endParaRPr>
          </a:p>
        </p:txBody>
      </p:sp>
      <p:sp>
        <p:nvSpPr>
          <p:cNvPr id="305" name="Google Shape;305;p47"/>
          <p:cNvSpPr txBox="1">
            <a:spLocks noGrp="1"/>
          </p:cNvSpPr>
          <p:nvPr>
            <p:ph type="subTitle" idx="1"/>
          </p:nvPr>
        </p:nvSpPr>
        <p:spPr>
          <a:xfrm>
            <a:off x="2368415" y="437325"/>
            <a:ext cx="1819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lt1"/>
                </a:solidFill>
              </a:rPr>
              <a:t>Vektor</a:t>
            </a:r>
            <a:endParaRPr>
              <a:solidFill>
                <a:schemeClr val="lt1"/>
              </a:solidFill>
            </a:endParaRPr>
          </a:p>
        </p:txBody>
      </p:sp>
      <p:sp>
        <p:nvSpPr>
          <p:cNvPr id="306" name="Google Shape;306;p47"/>
          <p:cNvSpPr txBox="1">
            <a:spLocks noGrp="1"/>
          </p:cNvSpPr>
          <p:nvPr>
            <p:ph type="subTitle" idx="2"/>
          </p:nvPr>
        </p:nvSpPr>
        <p:spPr>
          <a:xfrm>
            <a:off x="2222089" y="815469"/>
            <a:ext cx="3065739" cy="1079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ID"/>
              <a:t>Gambar vektor biasanya digunakan untuk gambar yang lebih sederhana dan varian warnanya lebih sedikit seperti desain logo, karikatur, gambar sketsa (sketch), dan desain anime.</a:t>
            </a:r>
          </a:p>
          <a:p>
            <a:pPr marL="285750" lvl="0" indent="-285750" algn="just" rtl="0">
              <a:spcBef>
                <a:spcPts val="0"/>
              </a:spcBef>
              <a:spcAft>
                <a:spcPts val="0"/>
              </a:spcAft>
              <a:buFont typeface="Arial" panose="020B0604020202020204" pitchFamily="34" charset="0"/>
              <a:buChar char="•"/>
            </a:pPr>
            <a:r>
              <a:rPr lang="en-ID"/>
              <a:t>Sofware desain grafis yang berbasis vektor contohnya adalah CorelDraw dan Adobe Ilustrator.</a:t>
            </a:r>
          </a:p>
          <a:p>
            <a:pPr marL="285750" indent="-285750" algn="just">
              <a:buFont typeface="Arial" panose="020B0604020202020204" pitchFamily="34" charset="0"/>
              <a:buChar char="•"/>
            </a:pPr>
            <a:r>
              <a:rPr lang="en-ID"/>
              <a:t>File gambar vektor cenderung berukuran lebih kecil.</a:t>
            </a:r>
          </a:p>
          <a:p>
            <a:pPr marL="285750" lvl="0" indent="-285750" algn="just" rtl="0">
              <a:spcBef>
                <a:spcPts val="0"/>
              </a:spcBef>
              <a:spcAft>
                <a:spcPts val="0"/>
              </a:spcAft>
              <a:buFont typeface="Arial" panose="020B0604020202020204" pitchFamily="34" charset="0"/>
              <a:buChar char="•"/>
            </a:pPr>
            <a:r>
              <a:rPr lang="en-ID"/>
              <a:t>Format file vektor adalah SVG, WMF, DWG, AI, CDR. </a:t>
            </a:r>
          </a:p>
          <a:p>
            <a:pPr marL="285750" lvl="0" indent="-285750" algn="just" rtl="0">
              <a:spcBef>
                <a:spcPts val="0"/>
              </a:spcBef>
              <a:spcAft>
                <a:spcPts val="0"/>
              </a:spcAft>
              <a:buFont typeface="Arial" panose="020B0604020202020204" pitchFamily="34" charset="0"/>
              <a:buChar char="•"/>
            </a:pPr>
            <a:r>
              <a:rPr lang="en-ID"/>
              <a:t>Ada juga format PDF dan EPS. 2 format ini bisa berisi vektor, bisa bitmap, bisa juga campur!</a:t>
            </a:r>
          </a:p>
          <a:p>
            <a:pPr marL="285750" lvl="0" indent="-285750" algn="just" rtl="0">
              <a:spcBef>
                <a:spcPts val="0"/>
              </a:spcBef>
              <a:spcAft>
                <a:spcPts val="0"/>
              </a:spcAft>
              <a:buFont typeface="Arial" panose="020B0604020202020204" pitchFamily="34" charset="0"/>
              <a:buChar char="•"/>
            </a:pPr>
            <a:endParaRPr lang="en-ID"/>
          </a:p>
          <a:p>
            <a:pPr marL="285750" lvl="0" indent="-285750" algn="just" rtl="0">
              <a:spcBef>
                <a:spcPts val="0"/>
              </a:spcBef>
              <a:spcAft>
                <a:spcPts val="0"/>
              </a:spcAft>
              <a:buFont typeface="Arial" panose="020B0604020202020204" pitchFamily="34" charset="0"/>
              <a:buChar char="•"/>
            </a:pPr>
            <a:endParaRPr/>
          </a:p>
        </p:txBody>
      </p:sp>
      <p:sp>
        <p:nvSpPr>
          <p:cNvPr id="307" name="Google Shape;307;p47"/>
          <p:cNvSpPr txBox="1">
            <a:spLocks noGrp="1"/>
          </p:cNvSpPr>
          <p:nvPr>
            <p:ph type="subTitle" idx="4"/>
          </p:nvPr>
        </p:nvSpPr>
        <p:spPr>
          <a:xfrm>
            <a:off x="5864185" y="815469"/>
            <a:ext cx="2897043" cy="1079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a:t>Gambar bitmap biasanya digunakan untuk gambar yang memiliki desain yang kompleks dan punya banyak varian warna seperti fotografi (iya, foto kamera itu bentuknya bitmap).</a:t>
            </a:r>
          </a:p>
          <a:p>
            <a:pPr marL="285750" lvl="0" indent="-285750" algn="just" rtl="0">
              <a:spcBef>
                <a:spcPts val="0"/>
              </a:spcBef>
              <a:spcAft>
                <a:spcPts val="0"/>
              </a:spcAft>
              <a:buFont typeface="Arial" panose="020B0604020202020204" pitchFamily="34" charset="0"/>
              <a:buChar char="•"/>
            </a:pPr>
            <a:r>
              <a:rPr lang="en-US"/>
              <a:t>Software desain grafis berbasis bitmap contohnya adalah Photoshop, Paint, dan Picsart.</a:t>
            </a:r>
          </a:p>
          <a:p>
            <a:pPr marL="285750" indent="-285750" algn="just">
              <a:buFont typeface="Arial" panose="020B0604020202020204" pitchFamily="34" charset="0"/>
              <a:buChar char="•"/>
            </a:pPr>
            <a:r>
              <a:rPr lang="en-US"/>
              <a:t>File gambar bitmap cenderung berukuran lebih besar</a:t>
            </a:r>
          </a:p>
          <a:p>
            <a:pPr marL="285750" lvl="0" indent="-285750" algn="just" rtl="0">
              <a:spcBef>
                <a:spcPts val="0"/>
              </a:spcBef>
              <a:spcAft>
                <a:spcPts val="0"/>
              </a:spcAft>
              <a:buFont typeface="Arial" panose="020B0604020202020204" pitchFamily="34" charset="0"/>
              <a:buChar char="•"/>
            </a:pPr>
            <a:r>
              <a:rPr lang="en-US"/>
              <a:t>Format file bitmap adalah JPG, JPEG, PNG, BMP, TIFF, dan PSD.</a:t>
            </a:r>
          </a:p>
          <a:p>
            <a:pPr marL="285750" indent="-285750" algn="just">
              <a:buFont typeface="Arial" panose="020B0604020202020204" pitchFamily="34" charset="0"/>
              <a:buChar char="•"/>
            </a:pPr>
            <a:r>
              <a:rPr lang="en-ID"/>
              <a:t>Ada juga format PDF dan EPS. 2 format ini bisa berisi vektor, bisa bitmap, bisa juga campur!</a:t>
            </a:r>
          </a:p>
          <a:p>
            <a:pPr marL="285750" lvl="0" indent="-285750" algn="just" rtl="0">
              <a:spcBef>
                <a:spcPts val="0"/>
              </a:spcBef>
              <a:spcAft>
                <a:spcPts val="0"/>
              </a:spcAft>
              <a:buFont typeface="Arial" panose="020B0604020202020204" pitchFamily="34" charset="0"/>
              <a:buChar cha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2"/>
          <p:cNvSpPr txBox="1">
            <a:spLocks noGrp="1"/>
          </p:cNvSpPr>
          <p:nvPr>
            <p:ph type="title"/>
          </p:nvPr>
        </p:nvSpPr>
        <p:spPr>
          <a:xfrm>
            <a:off x="2903247" y="767725"/>
            <a:ext cx="3337500" cy="5719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a:t>C</a:t>
            </a:r>
            <a:r>
              <a:rPr lang="en"/>
              <a:t>atatan:</a:t>
            </a:r>
            <a:endParaRPr/>
          </a:p>
        </p:txBody>
      </p:sp>
      <p:sp>
        <p:nvSpPr>
          <p:cNvPr id="378" name="Google Shape;378;p52"/>
          <p:cNvSpPr txBox="1">
            <a:spLocks noGrp="1"/>
          </p:cNvSpPr>
          <p:nvPr>
            <p:ph type="subTitle" idx="1"/>
          </p:nvPr>
        </p:nvSpPr>
        <p:spPr>
          <a:xfrm>
            <a:off x="2353777" y="1355550"/>
            <a:ext cx="4436439" cy="121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a:t>
            </a:r>
            <a:r>
              <a:rPr lang="en" sz="1400" i="1"/>
              <a:t>CorelDraw adalah software desain grafis berbasis vektor</a:t>
            </a:r>
            <a:r>
              <a:rPr lang="en" sz="1400"/>
              <a:t>” itu maksudnya: ketika kita lagi bikin gambar di CorelDraw, gambar yang kita bikin itu pasti bentuknya vektor. </a:t>
            </a:r>
            <a:r>
              <a:rPr lang="en-ID" sz="1400"/>
              <a:t>T</a:t>
            </a:r>
            <a:r>
              <a:rPr lang="en" sz="1400"/>
              <a:t>api ketika gambarnya udah jadi, kita bisa menyimpannya jadi vektor, bisa juga jadi gambar bitmap (disimpen jadi JPG atau JPEG, misalnya).</a:t>
            </a:r>
          </a:p>
          <a:p>
            <a:pPr marL="0" lvl="0" indent="0" rtl="0">
              <a:spcBef>
                <a:spcPts val="0"/>
              </a:spcBef>
              <a:spcAft>
                <a:spcPts val="0"/>
              </a:spcAft>
              <a:buNone/>
            </a:pPr>
            <a:endParaRPr lang="en" sz="1400"/>
          </a:p>
          <a:p>
            <a:pPr marL="0" lvl="0" indent="0" rtl="0">
              <a:spcBef>
                <a:spcPts val="0"/>
              </a:spcBef>
              <a:spcAft>
                <a:spcPts val="0"/>
              </a:spcAft>
              <a:buNone/>
            </a:pPr>
            <a:r>
              <a:rPr lang="en-ID" sz="1400"/>
              <a:t>K</a:t>
            </a:r>
            <a:r>
              <a:rPr lang="en" sz="1400"/>
              <a:t>alo udah pernah pake CorelDraw pasti paham. </a:t>
            </a:r>
            <a:r>
              <a:rPr lang="en-ID" sz="1400"/>
              <a:t>Kalo belom pernah, tenang, nanti pasti paham begitu latihan pake corel</a:t>
            </a:r>
            <a:endParaRPr lang="en"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35"/>
          <p:cNvSpPr txBox="1">
            <a:spLocks noGrp="1"/>
          </p:cNvSpPr>
          <p:nvPr>
            <p:ph type="subTitle" idx="1"/>
          </p:nvPr>
        </p:nvSpPr>
        <p:spPr>
          <a:xfrm>
            <a:off x="1187050" y="3624164"/>
            <a:ext cx="7052021" cy="11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Y</a:t>
            </a:r>
            <a:r>
              <a:rPr lang="en"/>
              <a:t>ang kiri adalah gambar vektor, yang kanan bitmap.</a:t>
            </a:r>
          </a:p>
          <a:p>
            <a:pPr marL="0" lvl="0" indent="0" algn="l" rtl="0">
              <a:spcBef>
                <a:spcPts val="0"/>
              </a:spcBef>
              <a:spcAft>
                <a:spcPts val="0"/>
              </a:spcAft>
              <a:buNone/>
            </a:pPr>
            <a:r>
              <a:rPr lang="en-ID"/>
              <a:t>Bisa dilihat kan ya, gambar yang di kanan punya komposisi warna yang lebih banyak dan lebih detail. Sedangkan yang vektor komposisi warnanya lebih sedikit dan gambarnya lebih ‘sederhana’. Tapi tetep, keduanya sama-sama bagus dan punya estetikanya masing-masing. Ya kan?</a:t>
            </a:r>
            <a:endParaRPr/>
          </a:p>
        </p:txBody>
      </p:sp>
      <p:pic>
        <p:nvPicPr>
          <p:cNvPr id="3" name="Picture 2">
            <a:extLst>
              <a:ext uri="{FF2B5EF4-FFF2-40B4-BE49-F238E27FC236}">
                <a16:creationId xmlns:a16="http://schemas.microsoft.com/office/drawing/2014/main" id="{F90467DE-BFBF-4753-9327-F7D9367AC708}"/>
              </a:ext>
            </a:extLst>
          </p:cNvPr>
          <p:cNvPicPr>
            <a:picLocks noChangeAspect="1"/>
          </p:cNvPicPr>
          <p:nvPr/>
        </p:nvPicPr>
        <p:blipFill rotWithShape="1">
          <a:blip r:embed="rId3"/>
          <a:srcRect b="16048"/>
          <a:stretch/>
        </p:blipFill>
        <p:spPr>
          <a:xfrm flipH="1">
            <a:off x="1045989" y="286571"/>
            <a:ext cx="7052022" cy="3333422"/>
          </a:xfrm>
          <a:prstGeom prst="rect">
            <a:avLst/>
          </a:prstGeom>
        </p:spPr>
      </p:pic>
    </p:spTree>
    <p:extLst>
      <p:ext uri="{BB962C8B-B14F-4D97-AF65-F5344CB8AC3E}">
        <p14:creationId xmlns:p14="http://schemas.microsoft.com/office/powerpoint/2010/main" val="405719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43"/>
          <p:cNvSpPr txBox="1">
            <a:spLocks noGrp="1"/>
          </p:cNvSpPr>
          <p:nvPr>
            <p:ph type="subTitle" idx="1"/>
          </p:nvPr>
        </p:nvSpPr>
        <p:spPr>
          <a:xfrm>
            <a:off x="6422055" y="1625093"/>
            <a:ext cx="2545623" cy="189331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D"/>
              <a:t>I</a:t>
            </a:r>
            <a:r>
              <a:rPr lang="en"/>
              <a:t>ni contoh gambar yang lainnya lagi. </a:t>
            </a:r>
            <a:r>
              <a:rPr lang="en-ID"/>
              <a:t>K</a:t>
            </a:r>
            <a:r>
              <a:rPr lang="en"/>
              <a:t>alo masih penasaran tentang contoh gambar vektor dan atau bitmap, jangan ragu buat buka google dan searching ya.</a:t>
            </a:r>
            <a:endParaRPr/>
          </a:p>
        </p:txBody>
      </p:sp>
      <p:pic>
        <p:nvPicPr>
          <p:cNvPr id="3" name="Picture 2">
            <a:extLst>
              <a:ext uri="{FF2B5EF4-FFF2-40B4-BE49-F238E27FC236}">
                <a16:creationId xmlns:a16="http://schemas.microsoft.com/office/drawing/2014/main" id="{8C019500-8E79-44A3-9DCB-A2042BCFCBBD}"/>
              </a:ext>
            </a:extLst>
          </p:cNvPr>
          <p:cNvPicPr>
            <a:picLocks noChangeAspect="1"/>
          </p:cNvPicPr>
          <p:nvPr/>
        </p:nvPicPr>
        <p:blipFill>
          <a:blip r:embed="rId3"/>
          <a:stretch>
            <a:fillRect/>
          </a:stretch>
        </p:blipFill>
        <p:spPr>
          <a:xfrm>
            <a:off x="303914" y="645678"/>
            <a:ext cx="5914401" cy="3852143"/>
          </a:xfrm>
          <a:prstGeom prst="rect">
            <a:avLst/>
          </a:prstGeom>
        </p:spPr>
      </p:pic>
    </p:spTree>
    <p:extLst>
      <p:ext uri="{BB962C8B-B14F-4D97-AF65-F5344CB8AC3E}">
        <p14:creationId xmlns:p14="http://schemas.microsoft.com/office/powerpoint/2010/main" val="1201196469"/>
      </p:ext>
    </p:extLst>
  </p:cSld>
  <p:clrMapOvr>
    <a:masterClrMapping/>
  </p:clrMapOvr>
</p:sld>
</file>

<file path=ppt/theme/theme1.xml><?xml version="1.0" encoding="utf-8"?>
<a:theme xmlns:a="http://schemas.openxmlformats.org/drawingml/2006/main" name="Brush Background by Slidesgo">
  <a:themeElements>
    <a:clrScheme name="Simple Light">
      <a:dk1>
        <a:srgbClr val="000000"/>
      </a:dk1>
      <a:lt1>
        <a:srgbClr val="FFFFFF"/>
      </a:lt1>
      <a:dk2>
        <a:srgbClr val="595959"/>
      </a:dk2>
      <a:lt2>
        <a:srgbClr val="EEEEEE"/>
      </a:lt2>
      <a:accent1>
        <a:srgbClr val="6EE1EB"/>
      </a:accent1>
      <a:accent2>
        <a:srgbClr val="32BBCA"/>
      </a:accent2>
      <a:accent3>
        <a:srgbClr val="298DBF"/>
      </a:accent3>
      <a:accent4>
        <a:srgbClr val="1E5F7F"/>
      </a:accent4>
      <a:accent5>
        <a:srgbClr val="6EE1EB"/>
      </a:accent5>
      <a:accent6>
        <a:srgbClr val="32BBC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TotalTime>
  <Words>911</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Karla</vt:lpstr>
      <vt:lpstr>Red Hat Display</vt:lpstr>
      <vt:lpstr>Brush Background by Slidesgo</vt:lpstr>
      <vt:lpstr>CorelDraw</vt:lpstr>
      <vt:lpstr>CorelDraw</vt:lpstr>
      <vt:lpstr>Nih bedanya gambar vektor vs. bitmap</vt:lpstr>
      <vt:lpstr>Nih lebih detailnya</vt:lpstr>
      <vt:lpstr>Wah, gambar vektor nggak bisa pecah. Keren, lebih bagus daripada bitmap!</vt:lpstr>
      <vt:lpstr>Vektor  vs. Bitmap (part 2)</vt:lpstr>
      <vt:lpstr>Catatan:</vt:lpstr>
      <vt:lpstr>PowerPoint Presentation</vt:lpstr>
      <vt:lpstr>PowerPoint Presentation</vt:lpstr>
      <vt:lpstr>PowerPoint Presentation</vt:lpstr>
      <vt:lpstr>More About CorelDraw  </vt:lpstr>
      <vt:lpstr>Oke sekarang kalian install CorelDraw ya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CorelDraw</dc:title>
  <dc:creator>bdl.boo</dc:creator>
  <cp:lastModifiedBy>budi agus</cp:lastModifiedBy>
  <cp:revision>29</cp:revision>
  <dcterms:modified xsi:type="dcterms:W3CDTF">2020-08-25T02:14:48Z</dcterms:modified>
</cp:coreProperties>
</file>